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9" r:id="rId1"/>
  </p:sldMasterIdLst>
  <p:notesMasterIdLst>
    <p:notesMasterId r:id="rId36"/>
  </p:notesMasterIdLst>
  <p:sldIdLst>
    <p:sldId id="261" r:id="rId2"/>
    <p:sldId id="293" r:id="rId3"/>
    <p:sldId id="269" r:id="rId4"/>
    <p:sldId id="281" r:id="rId5"/>
    <p:sldId id="268" r:id="rId6"/>
    <p:sldId id="291" r:id="rId7"/>
    <p:sldId id="324" r:id="rId8"/>
    <p:sldId id="350" r:id="rId9"/>
    <p:sldId id="325" r:id="rId10"/>
    <p:sldId id="334" r:id="rId11"/>
    <p:sldId id="327" r:id="rId12"/>
    <p:sldId id="323" r:id="rId13"/>
    <p:sldId id="335" r:id="rId14"/>
    <p:sldId id="337" r:id="rId15"/>
    <p:sldId id="336" r:id="rId16"/>
    <p:sldId id="295" r:id="rId17"/>
    <p:sldId id="351" r:id="rId18"/>
    <p:sldId id="340" r:id="rId19"/>
    <p:sldId id="313" r:id="rId20"/>
    <p:sldId id="330" r:id="rId21"/>
    <p:sldId id="331" r:id="rId22"/>
    <p:sldId id="355" r:id="rId23"/>
    <p:sldId id="306" r:id="rId24"/>
    <p:sldId id="342" r:id="rId25"/>
    <p:sldId id="353" r:id="rId26"/>
    <p:sldId id="354" r:id="rId27"/>
    <p:sldId id="312" r:id="rId28"/>
    <p:sldId id="352" r:id="rId29"/>
    <p:sldId id="343" r:id="rId30"/>
    <p:sldId id="344" r:id="rId31"/>
    <p:sldId id="345" r:id="rId32"/>
    <p:sldId id="349" r:id="rId33"/>
    <p:sldId id="348" r:id="rId34"/>
    <p:sldId id="308" r:id="rId35"/>
  </p:sldIdLst>
  <p:sldSz cx="9144000" cy="5143500" type="screen16x9"/>
  <p:notesSz cx="6858000" cy="9144000"/>
  <p:embeddedFontLst>
    <p:embeddedFont>
      <p:font typeface="DM Mono" panose="020B0509040201040103" pitchFamily="49" charset="77"/>
      <p:regular r:id="rId37"/>
      <p:italic r:id="rId38"/>
    </p:embeddedFont>
    <p:embeddedFont>
      <p:font typeface="DM Mono Light" panose="020B0309040201040103" pitchFamily="49" charset="77"/>
      <p:regular r:id="rId39"/>
      <p:italic r:id="rId40"/>
    </p:embeddedFont>
    <p:embeddedFont>
      <p:font typeface="Inter" panose="02000503000000020004" pitchFamily="2" charset="0"/>
      <p:regular r:id="rId41"/>
      <p:bold r:id="rId4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6784239-658D-44A8-82D0-7390175A3B54}">
  <a:tblStyle styleId="{56784239-658D-44A8-82D0-7390175A3B54}" styleName="Table_0">
    <a:wholeTbl>
      <a:tcTxStyle b="off" i="off">
        <a:font>
          <a:latin typeface="Calibri"/>
          <a:ea typeface="Calibri"/>
          <a:cs typeface="Calibri"/>
        </a:font>
        <a:srgbClr val="000000"/>
      </a:tcTxStyle>
      <a:tcStyle>
        <a:tcBdr>
          <a:left>
            <a:ln w="12700" cap="flat" cmpd="sng">
              <a:solidFill>
                <a:srgbClr val="FFFFFF"/>
              </a:solidFill>
              <a:prstDash val="solid"/>
              <a:round/>
              <a:headEnd type="none" w="sm" len="sm"/>
              <a:tailEnd type="none" w="sm" len="sm"/>
            </a:ln>
          </a:left>
          <a:right>
            <a:ln w="12700" cap="flat" cmpd="sng">
              <a:solidFill>
                <a:srgbClr val="FFFFFF"/>
              </a:solidFill>
              <a:prstDash val="solid"/>
              <a:round/>
              <a:headEnd type="none" w="sm" len="sm"/>
              <a:tailEnd type="none" w="sm" len="sm"/>
            </a:ln>
          </a:right>
          <a:top>
            <a:ln w="12700" cap="flat" cmpd="sng">
              <a:solidFill>
                <a:srgbClr val="FFFFFF"/>
              </a:solidFill>
              <a:prstDash val="solid"/>
              <a:round/>
              <a:headEnd type="none" w="sm" len="sm"/>
              <a:tailEnd type="none" w="sm" len="sm"/>
            </a:ln>
          </a:top>
          <a:bottom>
            <a:ln w="12700" cap="flat" cmpd="sng">
              <a:solidFill>
                <a:srgbClr val="FFFFFF"/>
              </a:solidFill>
              <a:prstDash val="solid"/>
              <a:round/>
              <a:headEnd type="none" w="sm" len="sm"/>
              <a:tailEnd type="none" w="sm" len="sm"/>
            </a:ln>
          </a:bottom>
          <a:insideH>
            <a:ln w="12700" cap="flat" cmpd="sng">
              <a:solidFill>
                <a:srgbClr val="FFFFFF"/>
              </a:solidFill>
              <a:prstDash val="solid"/>
              <a:round/>
              <a:headEnd type="none" w="sm" len="sm"/>
              <a:tailEnd type="none" w="sm" len="sm"/>
            </a:ln>
          </a:insideH>
          <a:insideV>
            <a:ln w="12700" cap="flat" cmpd="sng">
              <a:solidFill>
                <a:srgbClr val="FFFFFF"/>
              </a:solidFill>
              <a:prstDash val="solid"/>
              <a:round/>
              <a:headEnd type="none" w="sm" len="sm"/>
              <a:tailEnd type="none" w="sm" len="sm"/>
            </a:ln>
          </a:insideV>
        </a:tcBdr>
        <a:fill>
          <a:solidFill>
            <a:srgbClr val="E8EBF5"/>
          </a:solidFill>
        </a:fill>
      </a:tcStyle>
    </a:wholeTbl>
    <a:band1H>
      <a:tcTxStyle b="off" i="off"/>
      <a:tcStyle>
        <a:tcBdr/>
        <a:fill>
          <a:solidFill>
            <a:srgbClr val="CDD4EA"/>
          </a:solidFill>
        </a:fill>
      </a:tcStyle>
    </a:band1H>
    <a:band2H>
      <a:tcTxStyle b="off" i="off"/>
      <a:tcStyle>
        <a:tcBdr/>
      </a:tcStyle>
    </a:band2H>
    <a:band1V>
      <a:tcTxStyle b="off" i="off"/>
      <a:tcStyle>
        <a:tcBdr/>
        <a:fill>
          <a:solidFill>
            <a:srgbClr val="CDD4EA"/>
          </a:solidFill>
        </a:fill>
      </a:tcStyle>
    </a:band1V>
    <a:band2V>
      <a:tcTxStyle b="off" i="off"/>
      <a:tcStyle>
        <a:tcBdr/>
      </a:tcStyle>
    </a:band2V>
    <a:lastCol>
      <a:tcTxStyle b="on" i="off">
        <a:font>
          <a:latin typeface="Calibri"/>
          <a:ea typeface="Calibri"/>
          <a:cs typeface="Calibri"/>
        </a:font>
        <a:srgbClr val="FFFFFF"/>
      </a:tcTxStyle>
      <a:tcStyle>
        <a:tcBdr/>
        <a:fill>
          <a:solidFill>
            <a:srgbClr val="4472C4"/>
          </a:solidFill>
        </a:fill>
      </a:tcStyle>
    </a:lastCol>
    <a:firstCol>
      <a:tcTxStyle b="on" i="off">
        <a:font>
          <a:latin typeface="Calibri"/>
          <a:ea typeface="Calibri"/>
          <a:cs typeface="Calibri"/>
        </a:font>
        <a:srgbClr val="FFFFFF"/>
      </a:tcTxStyle>
      <a:tcStyle>
        <a:tcBdr/>
        <a:fill>
          <a:solidFill>
            <a:srgbClr val="4472C4"/>
          </a:solidFill>
        </a:fill>
      </a:tcStyle>
    </a:firstCol>
    <a:lastRow>
      <a:tcTxStyle b="on" i="off">
        <a:font>
          <a:latin typeface="Calibri"/>
          <a:ea typeface="Calibri"/>
          <a:cs typeface="Calibri"/>
        </a:font>
        <a:srgbClr val="FFFFFF"/>
      </a:tcTxStyle>
      <a:tcStyle>
        <a:tcBdr>
          <a:top>
            <a:ln w="38100" cap="flat" cmpd="sng">
              <a:solidFill>
                <a:srgbClr val="FFFFFF"/>
              </a:solidFill>
              <a:prstDash val="solid"/>
              <a:round/>
              <a:headEnd type="none" w="sm" len="sm"/>
              <a:tailEnd type="none" w="sm" len="sm"/>
            </a:ln>
          </a:top>
        </a:tcBdr>
        <a:fill>
          <a:solidFill>
            <a:srgbClr val="4472C4"/>
          </a:solidFill>
        </a:fill>
      </a:tcStyle>
    </a:lastRow>
    <a:seCell>
      <a:tcTxStyle b="off" i="off"/>
      <a:tcStyle>
        <a:tcBdr/>
      </a:tcStyle>
    </a:seCell>
    <a:swCell>
      <a:tcTxStyle b="off" i="off"/>
      <a:tcStyle>
        <a:tcBdr/>
      </a:tcStyle>
    </a:swCell>
    <a:firstRow>
      <a:tcTxStyle b="on" i="off">
        <a:font>
          <a:latin typeface="Calibri"/>
          <a:ea typeface="Calibri"/>
          <a:cs typeface="Calibri"/>
        </a:font>
        <a:srgbClr val="FFFFFF"/>
      </a:tcTxStyle>
      <a:tcStyle>
        <a:tcBdr>
          <a:bottom>
            <a:ln w="38100" cap="flat" cmpd="sng">
              <a:solidFill>
                <a:srgbClr val="FFFFFF"/>
              </a:solidFill>
              <a:prstDash val="solid"/>
              <a:round/>
              <a:headEnd type="none" w="sm" len="sm"/>
              <a:tailEnd type="none" w="sm" len="sm"/>
            </a:ln>
          </a:bottom>
        </a:tcBdr>
        <a:fill>
          <a:solidFill>
            <a:srgbClr val="4472C4"/>
          </a:solidFill>
        </a:fill>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052"/>
    <p:restoredTop sz="76000"/>
  </p:normalViewPr>
  <p:slideViewPr>
    <p:cSldViewPr snapToGrid="0">
      <p:cViewPr varScale="1">
        <p:scale>
          <a:sx n="224" d="100"/>
          <a:sy n="224" d="100"/>
        </p:scale>
        <p:origin x="1104" y="17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3.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6.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1.fntdata"/><Relationship Id="rId40" Type="http://schemas.openxmlformats.org/officeDocument/2006/relationships/font" Target="fonts/font4.fntdata"/><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2.fntdata"/><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font" Target="fonts/font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protobuf.dev/" TargetMode="External"/><Relationship Id="rId2" Type="http://schemas.openxmlformats.org/officeDocument/2006/relationships/slide" Target="../slides/slide21.xml"/><Relationship Id="rId1" Type="http://schemas.openxmlformats.org/officeDocument/2006/relationships/notesMaster" Target="../notesMasters/notesMaster1.xml"/><Relationship Id="rId5" Type="http://schemas.openxmlformats.org/officeDocument/2006/relationships/hyperlink" Target="https://github.com/bufbuild/protovalidate" TargetMode="External"/><Relationship Id="rId4" Type="http://schemas.openxmlformats.org/officeDocument/2006/relationships/hyperlink" Target="https://buf.build/blog/connect-a-better-grpc" TargetMode="Externa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protobuf.dev/" TargetMode="External"/><Relationship Id="rId2" Type="http://schemas.openxmlformats.org/officeDocument/2006/relationships/slide" Target="../slides/slide29.xml"/><Relationship Id="rId1" Type="http://schemas.openxmlformats.org/officeDocument/2006/relationships/notesMaster" Target="../notesMasters/notesMaster1.xml"/><Relationship Id="rId5" Type="http://schemas.openxmlformats.org/officeDocument/2006/relationships/hyperlink" Target="https://github.com/bufbuild/protovalidate" TargetMode="External"/><Relationship Id="rId4" Type="http://schemas.openxmlformats.org/officeDocument/2006/relationships/hyperlink" Target="https://buf.build/blog/connect-a-better-grpc"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protobuf.dev/" TargetMode="External"/><Relationship Id="rId2" Type="http://schemas.openxmlformats.org/officeDocument/2006/relationships/slide" Target="../slides/slide30.xml"/><Relationship Id="rId1" Type="http://schemas.openxmlformats.org/officeDocument/2006/relationships/notesMaster" Target="../notesMasters/notesMaster1.xml"/><Relationship Id="rId5" Type="http://schemas.openxmlformats.org/officeDocument/2006/relationships/hyperlink" Target="https://github.com/bufbuild/protovalidate" TargetMode="External"/><Relationship Id="rId4" Type="http://schemas.openxmlformats.org/officeDocument/2006/relationships/hyperlink" Target="https://buf.build/blog/connect-a-better-grpc" TargetMode="Externa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s://protobuf.dev/" TargetMode="External"/><Relationship Id="rId2" Type="http://schemas.openxmlformats.org/officeDocument/2006/relationships/slide" Target="../slides/slide32.xml"/><Relationship Id="rId1" Type="http://schemas.openxmlformats.org/officeDocument/2006/relationships/notesMaster" Target="../notesMasters/notesMaster1.xml"/><Relationship Id="rId5" Type="http://schemas.openxmlformats.org/officeDocument/2006/relationships/hyperlink" Target="https://github.com/bufbuild/protovalidate" TargetMode="External"/><Relationship Id="rId4" Type="http://schemas.openxmlformats.org/officeDocument/2006/relationships/hyperlink" Target="https://buf.build/blog/connect-a-better-grpc" TargetMode="Externa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protobuf.dev/" TargetMode="External"/><Relationship Id="rId2" Type="http://schemas.openxmlformats.org/officeDocument/2006/relationships/slide" Target="../slides/slide6.xml"/><Relationship Id="rId1" Type="http://schemas.openxmlformats.org/officeDocument/2006/relationships/notesMaster" Target="../notesMasters/notesMaster1.xml"/><Relationship Id="rId5" Type="http://schemas.openxmlformats.org/officeDocument/2006/relationships/hyperlink" Target="https://github.com/bufbuild/protovalidate" TargetMode="External"/><Relationship Id="rId4" Type="http://schemas.openxmlformats.org/officeDocument/2006/relationships/hyperlink" Target="https://buf.build/blog/connect-a-better-grpc" TargetMode="Externa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protobuf.dev/" TargetMode="External"/><Relationship Id="rId2" Type="http://schemas.openxmlformats.org/officeDocument/2006/relationships/slide" Target="../slides/slide7.xml"/><Relationship Id="rId1" Type="http://schemas.openxmlformats.org/officeDocument/2006/relationships/notesMaster" Target="../notesMasters/notesMaster1.xml"/><Relationship Id="rId5" Type="http://schemas.openxmlformats.org/officeDocument/2006/relationships/hyperlink" Target="https://github.com/bufbuild/protovalidate" TargetMode="External"/><Relationship Id="rId4" Type="http://schemas.openxmlformats.org/officeDocument/2006/relationships/hyperlink" Target="https://buf.build/blog/connect-a-better-grpc"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protobuf.dev/" TargetMode="External"/><Relationship Id="rId2" Type="http://schemas.openxmlformats.org/officeDocument/2006/relationships/slide" Target="../slides/slide9.xml"/><Relationship Id="rId1" Type="http://schemas.openxmlformats.org/officeDocument/2006/relationships/notesMaster" Target="../notesMasters/notesMaster1.xml"/><Relationship Id="rId5" Type="http://schemas.openxmlformats.org/officeDocument/2006/relationships/hyperlink" Target="https://github.com/bufbuild/protovalidate" TargetMode="External"/><Relationship Id="rId4" Type="http://schemas.openxmlformats.org/officeDocument/2006/relationships/hyperlink" Target="https://buf.build/blog/connect-a-better-grpc"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3"/>
        <p:cNvGrpSpPr/>
        <p:nvPr/>
      </p:nvGrpSpPr>
      <p:grpSpPr>
        <a:xfrm>
          <a:off x="0" y="0"/>
          <a:ext cx="0" cy="0"/>
          <a:chOff x="0" y="0"/>
          <a:chExt cx="0" cy="0"/>
        </a:xfrm>
      </p:grpSpPr>
      <p:sp>
        <p:nvSpPr>
          <p:cNvPr id="614" name="Google Shape;614;g2aea46974e0_1_24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615" name="Google Shape;615;g2aea46974e0_1_24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0"/>
        <p:cNvGrpSpPr/>
        <p:nvPr/>
      </p:nvGrpSpPr>
      <p:grpSpPr>
        <a:xfrm>
          <a:off x="0" y="0"/>
          <a:ext cx="0" cy="0"/>
          <a:chOff x="0" y="0"/>
          <a:chExt cx="0" cy="0"/>
        </a:xfrm>
      </p:grpSpPr>
      <p:sp>
        <p:nvSpPr>
          <p:cNvPr id="941" name="Google Shape;941;g26a90e54bd8_0_21:notes"/>
          <p:cNvSpPr>
            <a:spLocks noGrp="1" noRot="1" noChangeAspect="1"/>
          </p:cNvSpPr>
          <p:nvPr>
            <p:ph type="sldImg" idx="2"/>
          </p:nvPr>
        </p:nvSpPr>
        <p:spPr>
          <a:xfrm>
            <a:off x="382588"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42" name="Google Shape;942;g26a90e54bd8_0_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Failing-Fast at the Edge prevents bad (incorrect) data from flowing into Kafka (or whatever stream processing framework you are using)</a:t>
            </a:r>
          </a:p>
          <a:p>
            <a:pPr marL="0" lvl="0" indent="0" algn="l" rtl="0">
              <a:lnSpc>
                <a:spcPct val="100000"/>
              </a:lnSpc>
              <a:spcBef>
                <a:spcPts val="0"/>
              </a:spcBef>
              <a:spcAft>
                <a:spcPts val="0"/>
              </a:spcAft>
              <a:buSzPts val="1100"/>
              <a:buNone/>
            </a:pPr>
            <a:r>
              <a:rPr lang="en-US" dirty="0"/>
              <a:t>- It is easier to fix the applications emitting incorrect data than it is to retroactively fix problems with data once it has landed</a:t>
            </a:r>
            <a:endParaRPr dirty="0"/>
          </a:p>
        </p:txBody>
      </p:sp>
    </p:spTree>
    <p:extLst>
      <p:ext uri="{BB962C8B-B14F-4D97-AF65-F5344CB8AC3E}">
        <p14:creationId xmlns:p14="http://schemas.microsoft.com/office/powerpoint/2010/main" val="26689512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3"/>
        <p:cNvGrpSpPr/>
        <p:nvPr/>
      </p:nvGrpSpPr>
      <p:grpSpPr>
        <a:xfrm>
          <a:off x="0" y="0"/>
          <a:ext cx="0" cy="0"/>
          <a:chOff x="0" y="0"/>
          <a:chExt cx="0" cy="0"/>
        </a:xfrm>
      </p:grpSpPr>
      <p:sp>
        <p:nvSpPr>
          <p:cNvPr id="794" name="Google Shape;794;g2aea46974e0_1_378: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95" name="Google Shape;795;g2aea46974e0_1_37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 So this must be hard to do right? Well, actually it isn’t as difficult as you may think! </a:t>
            </a:r>
            <a:endParaRPr dirty="0"/>
          </a:p>
        </p:txBody>
      </p:sp>
    </p:spTree>
    <p:extLst>
      <p:ext uri="{BB962C8B-B14F-4D97-AF65-F5344CB8AC3E}">
        <p14:creationId xmlns:p14="http://schemas.microsoft.com/office/powerpoint/2010/main" val="33914087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0"/>
        <p:cNvGrpSpPr/>
        <p:nvPr/>
      </p:nvGrpSpPr>
      <p:grpSpPr>
        <a:xfrm>
          <a:off x="0" y="0"/>
          <a:ext cx="0" cy="0"/>
          <a:chOff x="0" y="0"/>
          <a:chExt cx="0" cy="0"/>
        </a:xfrm>
      </p:grpSpPr>
      <p:sp>
        <p:nvSpPr>
          <p:cNvPr id="941" name="Google Shape;941;g26a90e54bd8_0_21:notes"/>
          <p:cNvSpPr>
            <a:spLocks noGrp="1" noRot="1" noChangeAspect="1"/>
          </p:cNvSpPr>
          <p:nvPr>
            <p:ph type="sldImg" idx="2"/>
          </p:nvPr>
        </p:nvSpPr>
        <p:spPr>
          <a:xfrm>
            <a:off x="382588"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42" name="Google Shape;942;g26a90e54bd8_0_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err="1"/>
              <a:t>Buf</a:t>
            </a:r>
            <a:r>
              <a:rPr lang="en-US" dirty="0"/>
              <a:t> and </a:t>
            </a:r>
            <a:r>
              <a:rPr lang="en-US" dirty="0" err="1"/>
              <a:t>ConnectRPC</a:t>
            </a:r>
            <a:endParaRPr lang="en-US" dirty="0"/>
          </a:p>
          <a:p>
            <a:pPr marL="0" lvl="0" indent="0" algn="l" rtl="0">
              <a:lnSpc>
                <a:spcPct val="100000"/>
              </a:lnSpc>
              <a:spcBef>
                <a:spcPts val="0"/>
              </a:spcBef>
              <a:spcAft>
                <a:spcPts val="0"/>
              </a:spcAft>
              <a:buSzPts val="1100"/>
              <a:buNone/>
            </a:pPr>
            <a:endParaRPr lang="en-US" dirty="0"/>
          </a:p>
          <a:p>
            <a:pPr marL="171450" lvl="0" indent="-171450" algn="l" rtl="0">
              <a:lnSpc>
                <a:spcPct val="100000"/>
              </a:lnSpc>
              <a:spcBef>
                <a:spcPts val="0"/>
              </a:spcBef>
              <a:spcAft>
                <a:spcPts val="0"/>
              </a:spcAft>
              <a:buSzPts val="1100"/>
              <a:buFontTx/>
              <a:buChar char="-"/>
            </a:pPr>
            <a:r>
              <a:rPr lang="en-US" dirty="0" err="1"/>
              <a:t>Buf</a:t>
            </a:r>
            <a:r>
              <a:rPr lang="en-US" dirty="0"/>
              <a:t> provides tooling to simplify using </a:t>
            </a:r>
            <a:r>
              <a:rPr lang="en-US" dirty="0" err="1"/>
              <a:t>Protobuf</a:t>
            </a:r>
            <a:r>
              <a:rPr lang="en-US" dirty="0"/>
              <a:t> within you organization</a:t>
            </a:r>
          </a:p>
          <a:p>
            <a:pPr marL="171450" lvl="0" indent="-171450" algn="l" rtl="0">
              <a:lnSpc>
                <a:spcPct val="100000"/>
              </a:lnSpc>
              <a:spcBef>
                <a:spcPts val="0"/>
              </a:spcBef>
              <a:spcAft>
                <a:spcPts val="0"/>
              </a:spcAft>
              <a:buSzPts val="1100"/>
              <a:buFontTx/>
              <a:buChar char="-"/>
            </a:pPr>
            <a:r>
              <a:rPr lang="en-US" dirty="0" err="1"/>
              <a:t>ConnectRPC</a:t>
            </a:r>
            <a:r>
              <a:rPr lang="en-US" dirty="0"/>
              <a:t> is an opinionated variant of </a:t>
            </a:r>
            <a:r>
              <a:rPr lang="en-US" dirty="0" err="1"/>
              <a:t>gRPC</a:t>
            </a:r>
            <a:r>
              <a:rPr lang="en-US" dirty="0"/>
              <a:t> (fully interoperable) that provides idiomatic compilers for most languages</a:t>
            </a:r>
          </a:p>
          <a:p>
            <a:pPr marL="171450" lvl="0" indent="-171450" algn="l" rtl="0">
              <a:lnSpc>
                <a:spcPct val="100000"/>
              </a:lnSpc>
              <a:spcBef>
                <a:spcPts val="0"/>
              </a:spcBef>
              <a:spcAft>
                <a:spcPts val="0"/>
              </a:spcAft>
              <a:buSzPts val="1100"/>
              <a:buFontTx/>
              <a:buChar char="-"/>
            </a:pPr>
            <a:r>
              <a:rPr lang="en-US" dirty="0"/>
              <a:t>This enables http or http/2 transport using native </a:t>
            </a:r>
            <a:r>
              <a:rPr lang="en-US" dirty="0" err="1"/>
              <a:t>grpc</a:t>
            </a:r>
            <a:r>
              <a:rPr lang="en-US" dirty="0"/>
              <a:t> or transformations from traditional rest-like http to make </a:t>
            </a:r>
            <a:r>
              <a:rPr lang="en-US" dirty="0" err="1"/>
              <a:t>gRPC</a:t>
            </a:r>
            <a:r>
              <a:rPr lang="en-US" dirty="0"/>
              <a:t> easy to support on the web as it is within the server-side environment</a:t>
            </a:r>
            <a:endParaRPr dirty="0"/>
          </a:p>
        </p:txBody>
      </p:sp>
    </p:spTree>
    <p:extLst>
      <p:ext uri="{BB962C8B-B14F-4D97-AF65-F5344CB8AC3E}">
        <p14:creationId xmlns:p14="http://schemas.microsoft.com/office/powerpoint/2010/main" val="26751462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0"/>
        <p:cNvGrpSpPr/>
        <p:nvPr/>
      </p:nvGrpSpPr>
      <p:grpSpPr>
        <a:xfrm>
          <a:off x="0" y="0"/>
          <a:ext cx="0" cy="0"/>
          <a:chOff x="0" y="0"/>
          <a:chExt cx="0" cy="0"/>
        </a:xfrm>
      </p:grpSpPr>
      <p:sp>
        <p:nvSpPr>
          <p:cNvPr id="941" name="Google Shape;941;g26a90e54bd8_0_21:notes"/>
          <p:cNvSpPr>
            <a:spLocks noGrp="1" noRot="1" noChangeAspect="1"/>
          </p:cNvSpPr>
          <p:nvPr>
            <p:ph type="sldImg" idx="2"/>
          </p:nvPr>
        </p:nvSpPr>
        <p:spPr>
          <a:xfrm>
            <a:off x="382588"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42" name="Google Shape;942;g26a90e54bd8_0_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Using the Interface defined in the prior slide, we call `</a:t>
            </a:r>
            <a:r>
              <a:rPr lang="en-US" dirty="0" err="1"/>
              <a:t>buf</a:t>
            </a:r>
            <a:r>
              <a:rPr lang="en-US" dirty="0"/>
              <a:t> generate` to scaffold a majority of the server-side and client-side.</a:t>
            </a:r>
          </a:p>
          <a:p>
            <a:pPr marL="171450" marR="0" lvl="0" indent="-171450" algn="l" defTabSz="914400" rtl="0" eaLnBrk="1" fontAlgn="auto" latinLnBrk="0" hangingPunct="1">
              <a:lnSpc>
                <a:spcPct val="100000"/>
              </a:lnSpc>
              <a:spcBef>
                <a:spcPts val="0"/>
              </a:spcBef>
              <a:spcAft>
                <a:spcPts val="0"/>
              </a:spcAft>
              <a:buClr>
                <a:srgbClr val="000000"/>
              </a:buClr>
              <a:buSzPts val="1100"/>
              <a:buFontTx/>
              <a:buChar char="-"/>
              <a:tabLst/>
              <a:defRPr/>
            </a:pPr>
            <a:r>
              <a:rPr lang="en-US" dirty="0"/>
              <a:t>You essentially bring your business-logic to the table and </a:t>
            </a:r>
            <a:r>
              <a:rPr lang="en-US" dirty="0" err="1"/>
              <a:t>connectRPC</a:t>
            </a:r>
            <a:r>
              <a:rPr lang="en-US" dirty="0"/>
              <a:t> takes care of the rest</a:t>
            </a:r>
          </a:p>
          <a:p>
            <a:pPr marL="171450" marR="0" lvl="0" indent="-171450" algn="l" defTabSz="914400" rtl="0" eaLnBrk="1" fontAlgn="auto" latinLnBrk="0" hangingPunct="1">
              <a:lnSpc>
                <a:spcPct val="100000"/>
              </a:lnSpc>
              <a:spcBef>
                <a:spcPts val="0"/>
              </a:spcBef>
              <a:spcAft>
                <a:spcPts val="0"/>
              </a:spcAft>
              <a:buClr>
                <a:srgbClr val="000000"/>
              </a:buClr>
              <a:buSzPts val="1100"/>
              <a:buFontTx/>
              <a:buChar char="-"/>
              <a:tabLst/>
              <a:defRPr/>
            </a:pPr>
            <a:r>
              <a:rPr lang="en-US" dirty="0"/>
              <a:t>Simplifies building reliable ingestion services.</a:t>
            </a:r>
          </a:p>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40678339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0"/>
        <p:cNvGrpSpPr/>
        <p:nvPr/>
      </p:nvGrpSpPr>
      <p:grpSpPr>
        <a:xfrm>
          <a:off x="0" y="0"/>
          <a:ext cx="0" cy="0"/>
          <a:chOff x="0" y="0"/>
          <a:chExt cx="0" cy="0"/>
        </a:xfrm>
      </p:grpSpPr>
      <p:sp>
        <p:nvSpPr>
          <p:cNvPr id="941" name="Google Shape;941;g26a90e54bd8_0_21:notes"/>
          <p:cNvSpPr>
            <a:spLocks noGrp="1" noRot="1" noChangeAspect="1"/>
          </p:cNvSpPr>
          <p:nvPr>
            <p:ph type="sldImg" idx="2"/>
          </p:nvPr>
        </p:nvSpPr>
        <p:spPr>
          <a:xfrm>
            <a:off x="382588"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42" name="Google Shape;942;g26a90e54bd8_0_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What does edge-level validation look like?</a:t>
            </a:r>
            <a:endParaRPr dirty="0"/>
          </a:p>
        </p:txBody>
      </p:sp>
    </p:spTree>
    <p:extLst>
      <p:ext uri="{BB962C8B-B14F-4D97-AF65-F5344CB8AC3E}">
        <p14:creationId xmlns:p14="http://schemas.microsoft.com/office/powerpoint/2010/main" val="40665496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0"/>
        <p:cNvGrpSpPr/>
        <p:nvPr/>
      </p:nvGrpSpPr>
      <p:grpSpPr>
        <a:xfrm>
          <a:off x="0" y="0"/>
          <a:ext cx="0" cy="0"/>
          <a:chOff x="0" y="0"/>
          <a:chExt cx="0" cy="0"/>
        </a:xfrm>
      </p:grpSpPr>
      <p:sp>
        <p:nvSpPr>
          <p:cNvPr id="941" name="Google Shape;941;g26a90e54bd8_0_21:notes"/>
          <p:cNvSpPr>
            <a:spLocks noGrp="1" noRot="1" noChangeAspect="1"/>
          </p:cNvSpPr>
          <p:nvPr>
            <p:ph type="sldImg" idx="2"/>
          </p:nvPr>
        </p:nvSpPr>
        <p:spPr>
          <a:xfrm>
            <a:off x="382588"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42" name="Google Shape;942;g26a90e54bd8_0_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Building out the client-side from the generated SDK code.</a:t>
            </a:r>
            <a:endParaRPr dirty="0"/>
          </a:p>
        </p:txBody>
      </p:sp>
    </p:spTree>
    <p:extLst>
      <p:ext uri="{BB962C8B-B14F-4D97-AF65-F5344CB8AC3E}">
        <p14:creationId xmlns:p14="http://schemas.microsoft.com/office/powerpoint/2010/main" val="11273272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8"/>
        <p:cNvGrpSpPr/>
        <p:nvPr/>
      </p:nvGrpSpPr>
      <p:grpSpPr>
        <a:xfrm>
          <a:off x="0" y="0"/>
          <a:ext cx="0" cy="0"/>
          <a:chOff x="0" y="0"/>
          <a:chExt cx="0" cy="0"/>
        </a:xfrm>
      </p:grpSpPr>
      <p:sp>
        <p:nvSpPr>
          <p:cNvPr id="989" name="Google Shape;989;g26a96759752_0_447:notes"/>
          <p:cNvSpPr>
            <a:spLocks noGrp="1" noRot="1" noChangeAspect="1"/>
          </p:cNvSpPr>
          <p:nvPr>
            <p:ph type="sldImg" idx="2"/>
          </p:nvPr>
        </p:nvSpPr>
        <p:spPr>
          <a:xfrm>
            <a:off x="382588"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90" name="Google Shape;990;g26a96759752_0_44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This pattern provides highly consistent data ingestion services that pave the way for high-trust data processing.</a:t>
            </a: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3">
          <a:extLst>
            <a:ext uri="{FF2B5EF4-FFF2-40B4-BE49-F238E27FC236}">
              <a16:creationId xmlns:a16="http://schemas.microsoft.com/office/drawing/2014/main" id="{EA3B9FEC-5463-829B-D742-A9D077DABF23}"/>
            </a:ext>
          </a:extLst>
        </p:cNvPr>
        <p:cNvGrpSpPr/>
        <p:nvPr/>
      </p:nvGrpSpPr>
      <p:grpSpPr>
        <a:xfrm>
          <a:off x="0" y="0"/>
          <a:ext cx="0" cy="0"/>
          <a:chOff x="0" y="0"/>
          <a:chExt cx="0" cy="0"/>
        </a:xfrm>
      </p:grpSpPr>
      <p:sp>
        <p:nvSpPr>
          <p:cNvPr id="794" name="Google Shape;794;g2aea46974e0_1_378:notes">
            <a:extLst>
              <a:ext uri="{FF2B5EF4-FFF2-40B4-BE49-F238E27FC236}">
                <a16:creationId xmlns:a16="http://schemas.microsoft.com/office/drawing/2014/main" id="{6AB048DF-BDCD-16CA-D8CE-7A5B109A658C}"/>
              </a:ext>
            </a:extLst>
          </p:cNvPr>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95" name="Google Shape;795;g2aea46974e0_1_378:notes">
            <a:extLst>
              <a:ext uri="{FF2B5EF4-FFF2-40B4-BE49-F238E27FC236}">
                <a16:creationId xmlns:a16="http://schemas.microsoft.com/office/drawing/2014/main" id="{B60C4A8A-0C00-E02E-4E8A-F563082CB74B}"/>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Using the </a:t>
            </a:r>
            <a:r>
              <a:rPr lang="en-US" dirty="0" err="1"/>
              <a:t>protobuf</a:t>
            </a:r>
            <a:r>
              <a:rPr lang="en-US" dirty="0"/>
              <a:t> data from our Kafka topics is super simple.</a:t>
            </a:r>
            <a:endParaRPr dirty="0"/>
          </a:p>
        </p:txBody>
      </p:sp>
    </p:spTree>
    <p:extLst>
      <p:ext uri="{BB962C8B-B14F-4D97-AF65-F5344CB8AC3E}">
        <p14:creationId xmlns:p14="http://schemas.microsoft.com/office/powerpoint/2010/main" val="36078874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8"/>
        <p:cNvGrpSpPr/>
        <p:nvPr/>
      </p:nvGrpSpPr>
      <p:grpSpPr>
        <a:xfrm>
          <a:off x="0" y="0"/>
          <a:ext cx="0" cy="0"/>
          <a:chOff x="0" y="0"/>
          <a:chExt cx="0" cy="0"/>
        </a:xfrm>
      </p:grpSpPr>
      <p:sp>
        <p:nvSpPr>
          <p:cNvPr id="989" name="Google Shape;989;g26a96759752_0_447:notes"/>
          <p:cNvSpPr>
            <a:spLocks noGrp="1" noRot="1" noChangeAspect="1"/>
          </p:cNvSpPr>
          <p:nvPr>
            <p:ph type="sldImg" idx="2"/>
          </p:nvPr>
        </p:nvSpPr>
        <p:spPr>
          <a:xfrm>
            <a:off x="382588"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90" name="Google Shape;990;g26a96759752_0_44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7471537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0"/>
        <p:cNvGrpSpPr/>
        <p:nvPr/>
      </p:nvGrpSpPr>
      <p:grpSpPr>
        <a:xfrm>
          <a:off x="0" y="0"/>
          <a:ext cx="0" cy="0"/>
          <a:chOff x="0" y="0"/>
          <a:chExt cx="0" cy="0"/>
        </a:xfrm>
      </p:grpSpPr>
      <p:sp>
        <p:nvSpPr>
          <p:cNvPr id="941" name="Google Shape;941;g26a90e54bd8_0_21:notes"/>
          <p:cNvSpPr>
            <a:spLocks noGrp="1" noRot="1" noChangeAspect="1"/>
          </p:cNvSpPr>
          <p:nvPr>
            <p:ph type="sldImg" idx="2"/>
          </p:nvPr>
        </p:nvSpPr>
        <p:spPr>
          <a:xfrm>
            <a:off x="382588"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42" name="Google Shape;942;g26a90e54bd8_0_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The Tin-Layer Pattern</a:t>
            </a:r>
          </a:p>
          <a:p>
            <a:pPr marL="0" lvl="0" indent="0" algn="l" rtl="0">
              <a:lnSpc>
                <a:spcPct val="100000"/>
              </a:lnSpc>
              <a:spcBef>
                <a:spcPts val="0"/>
              </a:spcBef>
              <a:spcAft>
                <a:spcPts val="0"/>
              </a:spcAft>
              <a:buSzPts val="1100"/>
              <a:buNone/>
            </a:pPr>
            <a:endParaRPr lang="en-US" dirty="0"/>
          </a:p>
          <a:p>
            <a:pPr marL="171450" lvl="0" indent="-171450" algn="l" rtl="0">
              <a:lnSpc>
                <a:spcPct val="100000"/>
              </a:lnSpc>
              <a:spcBef>
                <a:spcPts val="0"/>
              </a:spcBef>
              <a:spcAft>
                <a:spcPts val="0"/>
              </a:spcAft>
              <a:buSzPts val="1100"/>
              <a:buFontTx/>
              <a:buChar char="-"/>
            </a:pPr>
            <a:r>
              <a:rPr lang="en-US" dirty="0"/>
              <a:t>Tin is essentially a landing-zone pattern.</a:t>
            </a:r>
          </a:p>
          <a:p>
            <a:pPr marL="171450" lvl="0" indent="-171450" algn="l" rtl="0">
              <a:lnSpc>
                <a:spcPct val="100000"/>
              </a:lnSpc>
              <a:spcBef>
                <a:spcPts val="0"/>
              </a:spcBef>
              <a:spcAft>
                <a:spcPts val="0"/>
              </a:spcAft>
              <a:buSzPts val="1100"/>
              <a:buFontTx/>
              <a:buChar char="-"/>
            </a:pPr>
            <a:r>
              <a:rPr lang="en-US" dirty="0"/>
              <a:t>We are focused on reading data from Kafka and writing it Delta using an ”append-only” approach.</a:t>
            </a:r>
            <a:endParaRPr dirty="0"/>
          </a:p>
        </p:txBody>
      </p:sp>
    </p:spTree>
    <p:extLst>
      <p:ext uri="{BB962C8B-B14F-4D97-AF65-F5344CB8AC3E}">
        <p14:creationId xmlns:p14="http://schemas.microsoft.com/office/powerpoint/2010/main" val="22294547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2"/>
        <p:cNvGrpSpPr/>
        <p:nvPr/>
      </p:nvGrpSpPr>
      <p:grpSpPr>
        <a:xfrm>
          <a:off x="0" y="0"/>
          <a:ext cx="0" cy="0"/>
          <a:chOff x="0" y="0"/>
          <a:chExt cx="0" cy="0"/>
        </a:xfrm>
      </p:grpSpPr>
      <p:sp>
        <p:nvSpPr>
          <p:cNvPr id="963" name="Google Shape;963;g26a96759752_0_423:notes"/>
          <p:cNvSpPr>
            <a:spLocks noGrp="1" noRot="1" noChangeAspect="1"/>
          </p:cNvSpPr>
          <p:nvPr>
            <p:ph type="sldImg" idx="2"/>
          </p:nvPr>
        </p:nvSpPr>
        <p:spPr>
          <a:xfrm>
            <a:off x="382588"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64" name="Google Shape;964;g26a96759752_0_4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Introduction: 2 minutes max</a:t>
            </a: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0"/>
        <p:cNvGrpSpPr/>
        <p:nvPr/>
      </p:nvGrpSpPr>
      <p:grpSpPr>
        <a:xfrm>
          <a:off x="0" y="0"/>
          <a:ext cx="0" cy="0"/>
          <a:chOff x="0" y="0"/>
          <a:chExt cx="0" cy="0"/>
        </a:xfrm>
      </p:grpSpPr>
      <p:sp>
        <p:nvSpPr>
          <p:cNvPr id="941" name="Google Shape;941;g26a90e54bd8_0_21:notes"/>
          <p:cNvSpPr>
            <a:spLocks noGrp="1" noRot="1" noChangeAspect="1"/>
          </p:cNvSpPr>
          <p:nvPr>
            <p:ph type="sldImg" idx="2"/>
          </p:nvPr>
        </p:nvSpPr>
        <p:spPr>
          <a:xfrm>
            <a:off x="382588"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42" name="Google Shape;942;g26a90e54bd8_0_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Nothing about this pattern requires heavy-lifting. It can be completely configuration-driven.</a:t>
            </a:r>
            <a:endParaRPr dirty="0"/>
          </a:p>
        </p:txBody>
      </p:sp>
    </p:spTree>
    <p:extLst>
      <p:ext uri="{BB962C8B-B14F-4D97-AF65-F5344CB8AC3E}">
        <p14:creationId xmlns:p14="http://schemas.microsoft.com/office/powerpoint/2010/main" val="374289263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0"/>
        <p:cNvGrpSpPr/>
        <p:nvPr/>
      </p:nvGrpSpPr>
      <p:grpSpPr>
        <a:xfrm>
          <a:off x="0" y="0"/>
          <a:ext cx="0" cy="0"/>
          <a:chOff x="0" y="0"/>
          <a:chExt cx="0" cy="0"/>
        </a:xfrm>
      </p:grpSpPr>
      <p:sp>
        <p:nvSpPr>
          <p:cNvPr id="941" name="Google Shape;941;g26a90e54bd8_0_21:notes"/>
          <p:cNvSpPr>
            <a:spLocks noGrp="1" noRot="1" noChangeAspect="1"/>
          </p:cNvSpPr>
          <p:nvPr>
            <p:ph type="sldImg" idx="2"/>
          </p:nvPr>
        </p:nvSpPr>
        <p:spPr>
          <a:xfrm>
            <a:off x="382588"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42" name="Google Shape;942;g26a90e54bd8_0_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Protocol + Stream</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317500" lvl="0" indent="-254000" algn="l" rtl="0">
              <a:lnSpc>
                <a:spcPct val="115000"/>
              </a:lnSpc>
              <a:spcBef>
                <a:spcPts val="800"/>
              </a:spcBef>
              <a:spcAft>
                <a:spcPts val="0"/>
              </a:spcAft>
              <a:buSzPts val="1800"/>
              <a:buChar char="•"/>
            </a:pPr>
            <a:r>
              <a:rPr lang="en-US" dirty="0"/>
              <a:t>- Introduction to </a:t>
            </a:r>
            <a:r>
              <a:rPr lang="en-US" dirty="0" err="1"/>
              <a:t>Protobuf</a:t>
            </a:r>
            <a:r>
              <a:rPr lang="en-US" dirty="0"/>
              <a:t> + </a:t>
            </a:r>
            <a:r>
              <a:rPr lang="en-US" dirty="0" err="1"/>
              <a:t>Buf</a:t>
            </a:r>
            <a:r>
              <a:rPr lang="en-US" dirty="0"/>
              <a:t> + </a:t>
            </a:r>
            <a:r>
              <a:rPr lang="en-US" dirty="0" err="1"/>
              <a:t>Buf</a:t>
            </a:r>
            <a:r>
              <a:rPr lang="en-US" dirty="0"/>
              <a:t> Connect</a:t>
            </a:r>
          </a:p>
          <a:p>
            <a:pPr marL="317500" lvl="0" indent="-254000" algn="l" rtl="0">
              <a:lnSpc>
                <a:spcPct val="115000"/>
              </a:lnSpc>
              <a:spcBef>
                <a:spcPts val="800"/>
              </a:spcBef>
              <a:spcAft>
                <a:spcPts val="0"/>
              </a:spcAft>
              <a:buSzPts val="1800"/>
              <a:buChar char="•"/>
            </a:pPr>
            <a:r>
              <a:rPr lang="en-US" dirty="0"/>
              <a:t>Introduction to </a:t>
            </a:r>
            <a:r>
              <a:rPr lang="en-US" dirty="0" err="1"/>
              <a:t>Protovalidate</a:t>
            </a:r>
            <a:r>
              <a:rPr lang="en-US" dirty="0"/>
              <a:t> for in-flight data validations at the Edge.</a:t>
            </a:r>
          </a:p>
          <a:p>
            <a:pPr marL="317500" lvl="0" indent="-254000" algn="l" rtl="0">
              <a:lnSpc>
                <a:spcPct val="115000"/>
              </a:lnSpc>
              <a:spcBef>
                <a:spcPts val="800"/>
              </a:spcBef>
              <a:spcAft>
                <a:spcPts val="0"/>
              </a:spcAft>
              <a:buSzPts val="1800"/>
              <a:buChar char="•"/>
            </a:pPr>
            <a:r>
              <a:rPr lang="en-US" dirty="0"/>
              <a:t>Mental Models and Ways of Working (</a:t>
            </a:r>
            <a:r>
              <a:rPr lang="en-US" dirty="0" err="1"/>
              <a:t>buf</a:t>
            </a:r>
            <a:r>
              <a:rPr lang="en-US" dirty="0"/>
              <a:t> breaking…)</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1" dirty="0"/>
              <a:t>How to Utilize </a:t>
            </a:r>
            <a:r>
              <a:rPr lang="en-US" b="1" dirty="0">
                <a:hlinkClick r:id="rId3"/>
              </a:rPr>
              <a:t>Protocol Buffers</a:t>
            </a:r>
            <a:r>
              <a:rPr lang="en-US" dirty="0"/>
              <a:t> (aka “</a:t>
            </a:r>
            <a:r>
              <a:rPr lang="en-US" dirty="0" err="1"/>
              <a:t>protobuf</a:t>
            </a:r>
            <a:r>
              <a:rPr lang="en-US" dirty="0"/>
              <a:t>”) </a:t>
            </a:r>
            <a:r>
              <a:rPr lang="en-US" b="1" dirty="0"/>
              <a:t>for an Unbreakable Data Foundation</a:t>
            </a:r>
            <a:r>
              <a:rPr lang="en-US" dirty="0"/>
              <a:t>: How to </a:t>
            </a:r>
            <a:r>
              <a:rPr lang="en-US" i="1" dirty="0"/>
              <a:t>model consistent and composable serializable structured data</a:t>
            </a:r>
            <a:r>
              <a:rPr lang="en-US" dirty="0"/>
              <a:t> to encapsulate entities within our Data Domains through the concept of </a:t>
            </a:r>
            <a:r>
              <a:rPr lang="en-US" i="1" dirty="0"/>
              <a:t>Messages</a:t>
            </a:r>
            <a:r>
              <a:rPr lang="en-US" dirty="0"/>
              <a:t>.</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b="1"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1" dirty="0"/>
              <a:t>Building Reliable Ingestion Services with </a:t>
            </a:r>
            <a:r>
              <a:rPr lang="en-US" b="1" dirty="0" err="1"/>
              <a:t>gRPC</a:t>
            </a:r>
            <a:r>
              <a:rPr lang="en-US" b="1" dirty="0"/>
              <a:t> (w/ </a:t>
            </a:r>
            <a:r>
              <a:rPr lang="en-US" b="1" dirty="0">
                <a:hlinkClick r:id="rId4"/>
              </a:rPr>
              <a:t>Buf Connect</a:t>
            </a:r>
            <a:r>
              <a:rPr lang="en-US" b="1" dirty="0"/>
              <a:t>) and Edge-Level Validation (w/ </a:t>
            </a:r>
            <a:r>
              <a:rPr lang="en-US" b="1" dirty="0">
                <a:hlinkClick r:id="rId5"/>
              </a:rPr>
              <a:t>ProtoValidate</a:t>
            </a:r>
            <a:r>
              <a:rPr lang="en-US" b="1" dirty="0"/>
              <a:t>)</a:t>
            </a:r>
            <a:r>
              <a:rPr lang="en-US" dirty="0"/>
              <a:t>: How to successfully build data-dominant ingestion services that include painless field-level validations, that can scale easily, and support the variable requirements for any stage in the lifecycle of any company. (could just talk about </a:t>
            </a:r>
            <a:r>
              <a:rPr lang="en-US" dirty="0" err="1"/>
              <a:t>protobuf</a:t>
            </a:r>
            <a:r>
              <a:rPr lang="en-US" dirty="0"/>
              <a:t> + </a:t>
            </a:r>
            <a:r>
              <a:rPr lang="en-US" dirty="0" err="1"/>
              <a:t>protovalidate</a:t>
            </a:r>
            <a:r>
              <a:rPr lang="en-US" dirty="0"/>
              <a:t> -&gt; hand wave through the connect wizardry (time))</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1" dirty="0"/>
              <a:t>Using Protocol-Streams to Standardize and Simplify ingestion into our internal Data Domains</a:t>
            </a:r>
            <a:r>
              <a:rPr lang="en-US" dirty="0"/>
              <a:t>. Apache Kafka, Pulsar, and other distributed message brokers enable distributed data brokerage services utilizing the validated foundational Data Streams emitted from our Ingestion Services. [ share the tin layer (see later) pattern, to aggressively transport our data from (anything else) -&gt; Delta table. Provided that we utilize smart practices when it comes to releasing backwards (non-breaking) changes to the protocol-streams this provides the best foundation for any and all work to begin within the Streaming Lakehouse -&gt; let’s learn about the Streaming Medallion Architecture.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317500" lvl="0" indent="-254000" algn="l" rtl="0">
              <a:lnSpc>
                <a:spcPct val="115000"/>
              </a:lnSpc>
              <a:spcBef>
                <a:spcPts val="800"/>
              </a:spcBef>
              <a:spcAft>
                <a:spcPts val="0"/>
              </a:spcAft>
              <a:buSzPts val="1800"/>
              <a:buChar char="•"/>
            </a:pPr>
            <a:r>
              <a:rPr lang="en-US" sz="1100" dirty="0"/>
              <a:t>Goals</a:t>
            </a:r>
          </a:p>
          <a:p>
            <a:pPr marL="317500" lvl="0" indent="-254000" algn="l" rtl="0">
              <a:lnSpc>
                <a:spcPct val="115000"/>
              </a:lnSpc>
              <a:spcBef>
                <a:spcPts val="800"/>
              </a:spcBef>
              <a:spcAft>
                <a:spcPts val="0"/>
              </a:spcAft>
              <a:buSzPts val="1800"/>
              <a:buChar char="•"/>
            </a:pPr>
            <a:r>
              <a:rPr lang="en-US" sz="1100" dirty="0"/>
              <a:t>Config-Driven</a:t>
            </a:r>
          </a:p>
          <a:p>
            <a:pPr marL="317500" lvl="0" indent="-254000" algn="l" rtl="0">
              <a:lnSpc>
                <a:spcPct val="115000"/>
              </a:lnSpc>
              <a:spcBef>
                <a:spcPts val="800"/>
              </a:spcBef>
              <a:spcAft>
                <a:spcPts val="0"/>
              </a:spcAft>
              <a:buSzPts val="1800"/>
              <a:buChar char="•"/>
            </a:pPr>
            <a:r>
              <a:rPr lang="en-US" sz="1100" dirty="0"/>
              <a:t>Do less but pop up…</a:t>
            </a:r>
          </a:p>
          <a:p>
            <a:pPr marL="317500" lvl="0" indent="-254000" algn="l" rtl="0">
              <a:lnSpc>
                <a:spcPct val="115000"/>
              </a:lnSpc>
              <a:spcBef>
                <a:spcPts val="800"/>
              </a:spcBef>
              <a:spcAft>
                <a:spcPts val="0"/>
              </a:spcAft>
              <a:buSzPts val="1800"/>
              <a:buChar char="•"/>
            </a:pPr>
            <a:r>
              <a:rPr lang="en-US" sz="1100" dirty="0"/>
              <a:t>Can segue into </a:t>
            </a:r>
            <a:r>
              <a:rPr lang="en-US" sz="1100" dirty="0" err="1"/>
              <a:t>Brickflow</a:t>
            </a:r>
            <a:r>
              <a:rPr lang="en-US" sz="1100" dirty="0"/>
              <a:t> to talk about orchestrating…</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39779376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3">
          <a:extLst>
            <a:ext uri="{FF2B5EF4-FFF2-40B4-BE49-F238E27FC236}">
              <a16:creationId xmlns:a16="http://schemas.microsoft.com/office/drawing/2014/main" id="{FA1B1F30-911D-EA2E-896F-4527AEED3D45}"/>
            </a:ext>
          </a:extLst>
        </p:cNvPr>
        <p:cNvGrpSpPr/>
        <p:nvPr/>
      </p:nvGrpSpPr>
      <p:grpSpPr>
        <a:xfrm>
          <a:off x="0" y="0"/>
          <a:ext cx="0" cy="0"/>
          <a:chOff x="0" y="0"/>
          <a:chExt cx="0" cy="0"/>
        </a:xfrm>
      </p:grpSpPr>
      <p:sp>
        <p:nvSpPr>
          <p:cNvPr id="794" name="Google Shape;794;g2aea46974e0_1_378:notes">
            <a:extLst>
              <a:ext uri="{FF2B5EF4-FFF2-40B4-BE49-F238E27FC236}">
                <a16:creationId xmlns:a16="http://schemas.microsoft.com/office/drawing/2014/main" id="{4958250A-9535-88DC-D3D1-7461C63D4132}"/>
              </a:ext>
            </a:extLst>
          </p:cNvPr>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95" name="Google Shape;795;g2aea46974e0_1_378:notes">
            <a:extLst>
              <a:ext uri="{FF2B5EF4-FFF2-40B4-BE49-F238E27FC236}">
                <a16:creationId xmlns:a16="http://schemas.microsoft.com/office/drawing/2014/main" id="{2366CC08-CD8F-FB11-FCE1-8D23CB3AF0EB}"/>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Lastly, we are going to look at the Streaming Medallion Architecture pattern.</a:t>
            </a:r>
          </a:p>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17654837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7"/>
        <p:cNvGrpSpPr/>
        <p:nvPr/>
      </p:nvGrpSpPr>
      <p:grpSpPr>
        <a:xfrm>
          <a:off x="0" y="0"/>
          <a:ext cx="0" cy="0"/>
          <a:chOff x="0" y="0"/>
          <a:chExt cx="0" cy="0"/>
        </a:xfrm>
      </p:grpSpPr>
      <p:sp>
        <p:nvSpPr>
          <p:cNvPr id="678" name="Google Shape;678;g2aea46974e0_1_277: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79" name="Google Shape;679;g2aea46974e0_1_27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Section: ~5-7 minutes</a:t>
            </a:r>
          </a:p>
          <a:p>
            <a:pPr marL="0" lvl="0" indent="0" algn="l" rtl="0">
              <a:lnSpc>
                <a:spcPct val="100000"/>
              </a:lnSpc>
              <a:spcBef>
                <a:spcPts val="0"/>
              </a:spcBef>
              <a:spcAft>
                <a:spcPts val="0"/>
              </a:spcAft>
              <a:buSzPts val="1100"/>
              <a:buNone/>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1" dirty="0"/>
              <a:t>Streaming Medallion Architectural Patterns</a:t>
            </a:r>
            <a:r>
              <a:rPr lang="en-US" dirty="0"/>
              <a:t>: Effectively utilizing landing-zones (tin-layer), as well as internal (bronze/silver) and external data domains (gold). We will introduce the “Docker Filesystem Model for Composable Data”, as well as patterns for efficiently “insulating” data consumers from the inner workings and operations nestled in the “internal data domain”, so they can rest assured that their “fit-for-purpose” data is always available “as-expected” when it comes time to access data in the “external data domain”. Analogies to effective API design — and the facade-pattern for data. [Opportunity to interlace and introduce spark-expectations] — how it fits into the effective streaming model — tip of the hat to Delta </a:t>
            </a:r>
            <a:r>
              <a:rPr lang="en-US" dirty="0" err="1"/>
              <a:t>etc</a:t>
            </a:r>
            <a:r>
              <a:rPr lang="en-US" dirty="0"/>
              <a:t> etc.</a:t>
            </a:r>
          </a:p>
          <a:p>
            <a:pPr marL="0" lvl="0" indent="0" algn="l" rtl="0">
              <a:lnSpc>
                <a:spcPct val="100000"/>
              </a:lnSpc>
              <a:spcBef>
                <a:spcPts val="0"/>
              </a:spcBef>
              <a:spcAft>
                <a:spcPts val="0"/>
              </a:spcAft>
              <a:buSzPts val="1100"/>
              <a:buNone/>
            </a:pPr>
            <a:endParaRPr lang="en-US" dirty="0"/>
          </a:p>
          <a:p>
            <a:pPr marL="0" lvl="0" indent="0" algn="l" rtl="0">
              <a:lnSpc>
                <a:spcPct val="100000"/>
              </a:lnSpc>
              <a:spcBef>
                <a:spcPts val="0"/>
              </a:spcBef>
              <a:spcAft>
                <a:spcPts val="0"/>
              </a:spcAft>
              <a:buSzPts val="1100"/>
              <a:buNone/>
            </a:pPr>
            <a:endParaRPr lang="en-US" dirty="0"/>
          </a:p>
          <a:p>
            <a:r>
              <a:rPr lang="en-US" b="1" dirty="0"/>
              <a:t>Must Cover: Tin</a:t>
            </a:r>
            <a:r>
              <a:rPr lang="en-US" dirty="0"/>
              <a:t> (Optional Layer) — to remove the “pressure” when it comes to data flow. Drop it into a Delta Table (tin: &lt;timestamp, key, value, [additional-</a:t>
            </a:r>
            <a:r>
              <a:rPr lang="en-US" dirty="0" err="1"/>
              <a:t>metadata_or_headers</a:t>
            </a:r>
            <a:r>
              <a:rPr lang="en-US" dirty="0"/>
              <a:t>])</a:t>
            </a:r>
          </a:p>
          <a:p>
            <a:pPr>
              <a:buFont typeface="Arial" panose="020B0604020202020204" pitchFamily="34" charset="0"/>
              <a:buChar char="•"/>
            </a:pPr>
            <a:r>
              <a:rPr lang="en-US" dirty="0"/>
              <a:t>show the </a:t>
            </a:r>
            <a:r>
              <a:rPr lang="en-US" dirty="0" err="1"/>
              <a:t>generateAlwaysAs</a:t>
            </a:r>
            <a:r>
              <a:rPr lang="en-US" dirty="0"/>
              <a:t>(“timestamp”) pattern</a:t>
            </a:r>
          </a:p>
          <a:p>
            <a:pPr>
              <a:buFont typeface="Arial" panose="020B0604020202020204" pitchFamily="34" charset="0"/>
              <a:buChar char="•"/>
            </a:pPr>
            <a:r>
              <a:rPr lang="en-US" dirty="0"/>
              <a:t>show the “steal the schema” pattern for building Delta Tables (</a:t>
            </a:r>
            <a:r>
              <a:rPr lang="en-US" dirty="0" err="1"/>
              <a:t>fromSchema</a:t>
            </a:r>
            <a:r>
              <a:rPr lang="en-US" dirty="0"/>
              <a:t>(</a:t>
            </a:r>
            <a:r>
              <a:rPr lang="en-US" dirty="0" err="1"/>
              <a:t>df.schema</a:t>
            </a:r>
            <a:r>
              <a:rPr lang="en-US" dirty="0"/>
              <a:t>))….</a:t>
            </a:r>
          </a:p>
          <a:p>
            <a:pPr>
              <a:buFont typeface="Arial" panose="020B0604020202020204" pitchFamily="34" charset="0"/>
              <a:buChar char="•"/>
            </a:pPr>
            <a:endParaRPr lang="en-US" dirty="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Char char="•"/>
              <a:tabLst/>
              <a:defRPr/>
            </a:pPr>
            <a:r>
              <a:rPr lang="en-US" dirty="0"/>
              <a:t>Use Case: Coffee Empire…</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Char char="•"/>
              <a:tabLst/>
              <a:defRPr/>
            </a:pPr>
            <a:endParaRPr lang="en-US" dirty="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Char char="•"/>
              <a:tabLst/>
              <a:defRPr/>
            </a:pPr>
            <a:r>
              <a:rPr lang="en-US" dirty="0"/>
              <a:t>Lineage (is trust-network) – same idea</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Char char="•"/>
              <a:tabLst/>
              <a:defRPr/>
            </a:pPr>
            <a:endParaRPr lang="en-US" dirty="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Char char="•"/>
              <a:tabLst/>
              <a:defRPr/>
            </a:pPr>
            <a:endParaRPr lang="en-US" dirty="0"/>
          </a:p>
          <a:p>
            <a:pPr marL="317500" lvl="0" indent="-254000" algn="l" rtl="0">
              <a:lnSpc>
                <a:spcPct val="115000"/>
              </a:lnSpc>
              <a:spcBef>
                <a:spcPts val="800"/>
              </a:spcBef>
              <a:spcAft>
                <a:spcPts val="0"/>
              </a:spcAft>
              <a:buSzPts val="1800"/>
              <a:buChar char="•"/>
            </a:pPr>
            <a:r>
              <a:rPr lang="en" dirty="0"/>
              <a:t>Introduction to Internal &amp; External Data Domains</a:t>
            </a:r>
          </a:p>
          <a:p>
            <a:pPr marL="317500" lvl="0" indent="-254000" algn="l" rtl="0">
              <a:lnSpc>
                <a:spcPct val="115000"/>
              </a:lnSpc>
              <a:spcBef>
                <a:spcPts val="800"/>
              </a:spcBef>
              <a:spcAft>
                <a:spcPts val="0"/>
              </a:spcAft>
              <a:buSzPts val="1800"/>
              <a:buChar char="•"/>
            </a:pPr>
            <a:r>
              <a:rPr lang="en" dirty="0"/>
              <a:t>Docker File System for Data Design pattern </a:t>
            </a:r>
          </a:p>
          <a:p>
            <a:pPr marL="317500" lvl="0" indent="-254000" algn="l" rtl="0">
              <a:lnSpc>
                <a:spcPct val="115000"/>
              </a:lnSpc>
              <a:spcBef>
                <a:spcPts val="800"/>
              </a:spcBef>
              <a:spcAft>
                <a:spcPts val="0"/>
              </a:spcAft>
              <a:buSzPts val="1800"/>
              <a:buChar char="•"/>
            </a:pPr>
            <a:r>
              <a:rPr lang="en" dirty="0"/>
              <a:t>(composable, single-sources-of-data truth)</a:t>
            </a:r>
          </a:p>
          <a:p>
            <a:pPr marL="317500" lvl="0" indent="-254000" algn="l" rtl="0">
              <a:lnSpc>
                <a:spcPct val="115000"/>
              </a:lnSpc>
              <a:spcBef>
                <a:spcPts val="800"/>
              </a:spcBef>
              <a:spcAft>
                <a:spcPts val="0"/>
              </a:spcAft>
              <a:buSzPts val="1800"/>
              <a:buChar char="•"/>
            </a:pPr>
            <a:r>
              <a:rPr lang="en" dirty="0"/>
              <a:t>Internal and External Concerns</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Char char="•"/>
              <a:tabLst/>
              <a:defRPr/>
            </a:pPr>
            <a:endParaRPr lang="en-US" dirty="0"/>
          </a:p>
          <a:p>
            <a:pPr>
              <a:buFont typeface="Arial" panose="020B0604020202020204" pitchFamily="34" charset="0"/>
              <a:buChar char="•"/>
            </a:pPr>
            <a:endParaRPr lang="en-US" dirty="0"/>
          </a:p>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99814120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0"/>
        <p:cNvGrpSpPr/>
        <p:nvPr/>
      </p:nvGrpSpPr>
      <p:grpSpPr>
        <a:xfrm>
          <a:off x="0" y="0"/>
          <a:ext cx="0" cy="0"/>
          <a:chOff x="0" y="0"/>
          <a:chExt cx="0" cy="0"/>
        </a:xfrm>
      </p:grpSpPr>
      <p:sp>
        <p:nvSpPr>
          <p:cNvPr id="941" name="Google Shape;941;g26a90e54bd8_0_21:notes"/>
          <p:cNvSpPr>
            <a:spLocks noGrp="1" noRot="1" noChangeAspect="1"/>
          </p:cNvSpPr>
          <p:nvPr>
            <p:ph type="sldImg" idx="2"/>
          </p:nvPr>
        </p:nvSpPr>
        <p:spPr>
          <a:xfrm>
            <a:off x="382588"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42" name="Google Shape;942;g26a90e54bd8_0_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Goals: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Utilizing the Valid Data Flowing into Kafka, we must only concern ourselves with </a:t>
            </a:r>
          </a:p>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133630819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0">
          <a:extLst>
            <a:ext uri="{FF2B5EF4-FFF2-40B4-BE49-F238E27FC236}">
              <a16:creationId xmlns:a16="http://schemas.microsoft.com/office/drawing/2014/main" id="{A343B665-1B95-B370-5A71-910BFC81B2F1}"/>
            </a:ext>
          </a:extLst>
        </p:cNvPr>
        <p:cNvGrpSpPr/>
        <p:nvPr/>
      </p:nvGrpSpPr>
      <p:grpSpPr>
        <a:xfrm>
          <a:off x="0" y="0"/>
          <a:ext cx="0" cy="0"/>
          <a:chOff x="0" y="0"/>
          <a:chExt cx="0" cy="0"/>
        </a:xfrm>
      </p:grpSpPr>
      <p:sp>
        <p:nvSpPr>
          <p:cNvPr id="941" name="Google Shape;941;g26a90e54bd8_0_21:notes">
            <a:extLst>
              <a:ext uri="{FF2B5EF4-FFF2-40B4-BE49-F238E27FC236}">
                <a16:creationId xmlns:a16="http://schemas.microsoft.com/office/drawing/2014/main" id="{E92D51A5-9D27-9B97-CCDC-F129CEE5D537}"/>
              </a:ext>
            </a:extLst>
          </p:cNvPr>
          <p:cNvSpPr>
            <a:spLocks noGrp="1" noRot="1" noChangeAspect="1"/>
          </p:cNvSpPr>
          <p:nvPr>
            <p:ph type="sldImg" idx="2"/>
          </p:nvPr>
        </p:nvSpPr>
        <p:spPr>
          <a:xfrm>
            <a:off x="382588"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42" name="Google Shape;942;g26a90e54bd8_0_21:notes">
            <a:extLst>
              <a:ext uri="{FF2B5EF4-FFF2-40B4-BE49-F238E27FC236}">
                <a16:creationId xmlns:a16="http://schemas.microsoft.com/office/drawing/2014/main" id="{9097348A-55BC-38BC-8AEB-2AEB6543B798}"/>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Goals: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Utilizing the Valid Data Flowing into Kafka, we must only concern ourselves with </a:t>
            </a:r>
          </a:p>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25241413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0">
          <a:extLst>
            <a:ext uri="{FF2B5EF4-FFF2-40B4-BE49-F238E27FC236}">
              <a16:creationId xmlns:a16="http://schemas.microsoft.com/office/drawing/2014/main" id="{D80BE4E9-0A99-27BA-FC37-5668F21C9994}"/>
            </a:ext>
          </a:extLst>
        </p:cNvPr>
        <p:cNvGrpSpPr/>
        <p:nvPr/>
      </p:nvGrpSpPr>
      <p:grpSpPr>
        <a:xfrm>
          <a:off x="0" y="0"/>
          <a:ext cx="0" cy="0"/>
          <a:chOff x="0" y="0"/>
          <a:chExt cx="0" cy="0"/>
        </a:xfrm>
      </p:grpSpPr>
      <p:sp>
        <p:nvSpPr>
          <p:cNvPr id="941" name="Google Shape;941;g26a90e54bd8_0_21:notes">
            <a:extLst>
              <a:ext uri="{FF2B5EF4-FFF2-40B4-BE49-F238E27FC236}">
                <a16:creationId xmlns:a16="http://schemas.microsoft.com/office/drawing/2014/main" id="{2B1246F9-90C2-70BD-229F-608797B03ED1}"/>
              </a:ext>
            </a:extLst>
          </p:cNvPr>
          <p:cNvSpPr>
            <a:spLocks noGrp="1" noRot="1" noChangeAspect="1"/>
          </p:cNvSpPr>
          <p:nvPr>
            <p:ph type="sldImg" idx="2"/>
          </p:nvPr>
        </p:nvSpPr>
        <p:spPr>
          <a:xfrm>
            <a:off x="382588"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42" name="Google Shape;942;g26a90e54bd8_0_21:notes">
            <a:extLst>
              <a:ext uri="{FF2B5EF4-FFF2-40B4-BE49-F238E27FC236}">
                <a16:creationId xmlns:a16="http://schemas.microsoft.com/office/drawing/2014/main" id="{C10C0105-8011-0761-FDDA-EA4776323E82}"/>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Goals: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Utilizing the Valid Data Flowing into Kafka, we must only concern ourselves with </a:t>
            </a:r>
          </a:p>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6106898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1"/>
        <p:cNvGrpSpPr/>
        <p:nvPr/>
      </p:nvGrpSpPr>
      <p:grpSpPr>
        <a:xfrm>
          <a:off x="0" y="0"/>
          <a:ext cx="0" cy="0"/>
          <a:chOff x="0" y="0"/>
          <a:chExt cx="0" cy="0"/>
        </a:xfrm>
      </p:grpSpPr>
      <p:sp>
        <p:nvSpPr>
          <p:cNvPr id="672" name="Google Shape;672;g2aea46974e0_1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73" name="Google Shape;673;g2aea46974e0_1_27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Overview of the Journey: (2-5 minutes)</a:t>
            </a:r>
          </a:p>
          <a:p>
            <a:pPr marL="0" lvl="0" indent="0" algn="l" rtl="0">
              <a:lnSpc>
                <a:spcPct val="100000"/>
              </a:lnSpc>
              <a:spcBef>
                <a:spcPts val="0"/>
              </a:spcBef>
              <a:spcAft>
                <a:spcPts val="0"/>
              </a:spcAft>
              <a:buSzPts val="1100"/>
              <a:buNone/>
            </a:pPr>
            <a:endParaRPr lang="en-US" dirty="0"/>
          </a:p>
          <a:p>
            <a:pPr marL="171450" lvl="0" indent="-171450" algn="l" rtl="0">
              <a:lnSpc>
                <a:spcPct val="100000"/>
              </a:lnSpc>
              <a:spcBef>
                <a:spcPts val="0"/>
              </a:spcBef>
              <a:spcAft>
                <a:spcPts val="0"/>
              </a:spcAft>
              <a:buSzPts val="1100"/>
              <a:buFontTx/>
              <a:buChar char="-"/>
            </a:pPr>
            <a:r>
              <a:rPr lang="en-US" dirty="0"/>
              <a:t>Add SE for spark-expectations and then get into that for the trust-networks. </a:t>
            </a:r>
          </a:p>
          <a:p>
            <a:pPr marL="171450" lvl="0" indent="-171450" algn="l" rtl="0">
              <a:lnSpc>
                <a:spcPct val="100000"/>
              </a:lnSpc>
              <a:spcBef>
                <a:spcPts val="0"/>
              </a:spcBef>
              <a:spcAft>
                <a:spcPts val="0"/>
              </a:spcAft>
              <a:buSzPts val="1100"/>
              <a:buFontTx/>
              <a:buChar char="-"/>
            </a:pPr>
            <a:endParaRPr lang="en-US" dirty="0"/>
          </a:p>
          <a:p>
            <a:pPr marL="171450" lvl="0" indent="-171450" algn="l" rtl="0">
              <a:lnSpc>
                <a:spcPct val="100000"/>
              </a:lnSpc>
              <a:spcBef>
                <a:spcPts val="0"/>
              </a:spcBef>
              <a:spcAft>
                <a:spcPts val="0"/>
              </a:spcAft>
              <a:buSzPts val="1100"/>
              <a:buFontTx/>
              <a:buChar char="-"/>
            </a:pPr>
            <a:r>
              <a:rPr lang="en-US" b="1" dirty="0"/>
              <a:t>“Trust Networks” – this is the big takeaway</a:t>
            </a:r>
          </a:p>
        </p:txBody>
      </p:sp>
    </p:spTree>
    <p:extLst>
      <p:ext uri="{BB962C8B-B14F-4D97-AF65-F5344CB8AC3E}">
        <p14:creationId xmlns:p14="http://schemas.microsoft.com/office/powerpoint/2010/main" val="245253272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0">
          <a:extLst>
            <a:ext uri="{FF2B5EF4-FFF2-40B4-BE49-F238E27FC236}">
              <a16:creationId xmlns:a16="http://schemas.microsoft.com/office/drawing/2014/main" id="{D3D6542C-CA83-27A4-47CA-B17DB4B1CA62}"/>
            </a:ext>
          </a:extLst>
        </p:cNvPr>
        <p:cNvGrpSpPr/>
        <p:nvPr/>
      </p:nvGrpSpPr>
      <p:grpSpPr>
        <a:xfrm>
          <a:off x="0" y="0"/>
          <a:ext cx="0" cy="0"/>
          <a:chOff x="0" y="0"/>
          <a:chExt cx="0" cy="0"/>
        </a:xfrm>
      </p:grpSpPr>
      <p:sp>
        <p:nvSpPr>
          <p:cNvPr id="941" name="Google Shape;941;g26a90e54bd8_0_21:notes">
            <a:extLst>
              <a:ext uri="{FF2B5EF4-FFF2-40B4-BE49-F238E27FC236}">
                <a16:creationId xmlns:a16="http://schemas.microsoft.com/office/drawing/2014/main" id="{73A2A599-19F0-62EE-D4B7-A87812143FC1}"/>
              </a:ext>
            </a:extLst>
          </p:cNvPr>
          <p:cNvSpPr>
            <a:spLocks noGrp="1" noRot="1" noChangeAspect="1"/>
          </p:cNvSpPr>
          <p:nvPr>
            <p:ph type="sldImg" idx="2"/>
          </p:nvPr>
        </p:nvSpPr>
        <p:spPr>
          <a:xfrm>
            <a:off x="382588"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42" name="Google Shape;942;g26a90e54bd8_0_21:notes">
            <a:extLst>
              <a:ext uri="{FF2B5EF4-FFF2-40B4-BE49-F238E27FC236}">
                <a16:creationId xmlns:a16="http://schemas.microsoft.com/office/drawing/2014/main" id="{6847A085-8C14-B7DA-DFD5-5B997A16B7DD}"/>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Goals: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Utilizing the Valid Data Flowing into Kafka, we must only concern ourselves with </a:t>
            </a:r>
          </a:p>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333460939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0"/>
        <p:cNvGrpSpPr/>
        <p:nvPr/>
      </p:nvGrpSpPr>
      <p:grpSpPr>
        <a:xfrm>
          <a:off x="0" y="0"/>
          <a:ext cx="0" cy="0"/>
          <a:chOff x="0" y="0"/>
          <a:chExt cx="0" cy="0"/>
        </a:xfrm>
      </p:grpSpPr>
      <p:sp>
        <p:nvSpPr>
          <p:cNvPr id="941" name="Google Shape;941;g26a90e54bd8_0_21:notes"/>
          <p:cNvSpPr>
            <a:spLocks noGrp="1" noRot="1" noChangeAspect="1"/>
          </p:cNvSpPr>
          <p:nvPr>
            <p:ph type="sldImg" idx="2"/>
          </p:nvPr>
        </p:nvSpPr>
        <p:spPr>
          <a:xfrm>
            <a:off x="382588"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42" name="Google Shape;942;g26a90e54bd8_0_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Protocol + Stream</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317500" lvl="0" indent="-254000" algn="l" rtl="0">
              <a:lnSpc>
                <a:spcPct val="115000"/>
              </a:lnSpc>
              <a:spcBef>
                <a:spcPts val="800"/>
              </a:spcBef>
              <a:spcAft>
                <a:spcPts val="0"/>
              </a:spcAft>
              <a:buSzPts val="1800"/>
              <a:buChar char="•"/>
            </a:pPr>
            <a:r>
              <a:rPr lang="en-US" dirty="0"/>
              <a:t>- Introduction to </a:t>
            </a:r>
            <a:r>
              <a:rPr lang="en-US" dirty="0" err="1"/>
              <a:t>Protobuf</a:t>
            </a:r>
            <a:r>
              <a:rPr lang="en-US" dirty="0"/>
              <a:t> + </a:t>
            </a:r>
            <a:r>
              <a:rPr lang="en-US" dirty="0" err="1"/>
              <a:t>Buf</a:t>
            </a:r>
            <a:r>
              <a:rPr lang="en-US" dirty="0"/>
              <a:t> + </a:t>
            </a:r>
            <a:r>
              <a:rPr lang="en-US" dirty="0" err="1"/>
              <a:t>Buf</a:t>
            </a:r>
            <a:r>
              <a:rPr lang="en-US" dirty="0"/>
              <a:t> Connect</a:t>
            </a:r>
          </a:p>
          <a:p>
            <a:pPr marL="317500" lvl="0" indent="-254000" algn="l" rtl="0">
              <a:lnSpc>
                <a:spcPct val="115000"/>
              </a:lnSpc>
              <a:spcBef>
                <a:spcPts val="800"/>
              </a:spcBef>
              <a:spcAft>
                <a:spcPts val="0"/>
              </a:spcAft>
              <a:buSzPts val="1800"/>
              <a:buChar char="•"/>
            </a:pPr>
            <a:r>
              <a:rPr lang="en-US" dirty="0"/>
              <a:t>Introduction to </a:t>
            </a:r>
            <a:r>
              <a:rPr lang="en-US" dirty="0" err="1"/>
              <a:t>Protovalidate</a:t>
            </a:r>
            <a:r>
              <a:rPr lang="en-US" dirty="0"/>
              <a:t> for in-flight data validations at the Edge.</a:t>
            </a:r>
          </a:p>
          <a:p>
            <a:pPr marL="317500" lvl="0" indent="-254000" algn="l" rtl="0">
              <a:lnSpc>
                <a:spcPct val="115000"/>
              </a:lnSpc>
              <a:spcBef>
                <a:spcPts val="800"/>
              </a:spcBef>
              <a:spcAft>
                <a:spcPts val="0"/>
              </a:spcAft>
              <a:buSzPts val="1800"/>
              <a:buChar char="•"/>
            </a:pPr>
            <a:r>
              <a:rPr lang="en-US" dirty="0"/>
              <a:t>Mental Models and Ways of Working (</a:t>
            </a:r>
            <a:r>
              <a:rPr lang="en-US" dirty="0" err="1"/>
              <a:t>buf</a:t>
            </a:r>
            <a:r>
              <a:rPr lang="en-US" dirty="0"/>
              <a:t> breaking…)</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1" dirty="0"/>
              <a:t>How to Utilize </a:t>
            </a:r>
            <a:r>
              <a:rPr lang="en-US" b="1" dirty="0">
                <a:hlinkClick r:id="rId3"/>
              </a:rPr>
              <a:t>Protocol Buffers</a:t>
            </a:r>
            <a:r>
              <a:rPr lang="en-US" dirty="0"/>
              <a:t> (aka “</a:t>
            </a:r>
            <a:r>
              <a:rPr lang="en-US" dirty="0" err="1"/>
              <a:t>protobuf</a:t>
            </a:r>
            <a:r>
              <a:rPr lang="en-US" dirty="0"/>
              <a:t>”) </a:t>
            </a:r>
            <a:r>
              <a:rPr lang="en-US" b="1" dirty="0"/>
              <a:t>for an Unbreakable Data Foundation</a:t>
            </a:r>
            <a:r>
              <a:rPr lang="en-US" dirty="0"/>
              <a:t>: How to </a:t>
            </a:r>
            <a:r>
              <a:rPr lang="en-US" i="1" dirty="0"/>
              <a:t>model consistent and composable serializable structured data</a:t>
            </a:r>
            <a:r>
              <a:rPr lang="en-US" dirty="0"/>
              <a:t> to encapsulate entities within our Data Domains through the concept of </a:t>
            </a:r>
            <a:r>
              <a:rPr lang="en-US" i="1" dirty="0"/>
              <a:t>Messages</a:t>
            </a:r>
            <a:r>
              <a:rPr lang="en-US" dirty="0"/>
              <a:t>.</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b="1"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1" dirty="0"/>
              <a:t>Building Reliable Ingestion Services with </a:t>
            </a:r>
            <a:r>
              <a:rPr lang="en-US" b="1" dirty="0" err="1"/>
              <a:t>gRPC</a:t>
            </a:r>
            <a:r>
              <a:rPr lang="en-US" b="1" dirty="0"/>
              <a:t> (w/ </a:t>
            </a:r>
            <a:r>
              <a:rPr lang="en-US" b="1" dirty="0">
                <a:hlinkClick r:id="rId4"/>
              </a:rPr>
              <a:t>Buf Connect</a:t>
            </a:r>
            <a:r>
              <a:rPr lang="en-US" b="1" dirty="0"/>
              <a:t>) and Edge-Level Validation (w/ </a:t>
            </a:r>
            <a:r>
              <a:rPr lang="en-US" b="1" dirty="0">
                <a:hlinkClick r:id="rId5"/>
              </a:rPr>
              <a:t>ProtoValidate</a:t>
            </a:r>
            <a:r>
              <a:rPr lang="en-US" b="1" dirty="0"/>
              <a:t>)</a:t>
            </a:r>
            <a:r>
              <a:rPr lang="en-US" dirty="0"/>
              <a:t>: How to successfully build data-dominant ingestion services that include painless field-level validations, that can scale easily, and support the variable requirements for any stage in the lifecycle of any company. (could just talk about </a:t>
            </a:r>
            <a:r>
              <a:rPr lang="en-US" dirty="0" err="1"/>
              <a:t>protobuf</a:t>
            </a:r>
            <a:r>
              <a:rPr lang="en-US" dirty="0"/>
              <a:t> + </a:t>
            </a:r>
            <a:r>
              <a:rPr lang="en-US" dirty="0" err="1"/>
              <a:t>protovalidate</a:t>
            </a:r>
            <a:r>
              <a:rPr lang="en-US" dirty="0"/>
              <a:t> -&gt; hand wave through the connect wizardry (time))</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1" dirty="0"/>
              <a:t>Using Protocol-Streams to Standardize and Simplify ingestion into our internal Data Domains</a:t>
            </a:r>
            <a:r>
              <a:rPr lang="en-US" dirty="0"/>
              <a:t>. Apache Kafka, Pulsar, and other distributed message brokers enable distributed data brokerage services utilizing the validated foundational Data Streams emitted from our Ingestion Services. [ share the tin layer (see later) pattern, to aggressively transport our data from (anything else) -&gt; Delta table. Provided that we utilize smart practices when it comes to releasing backwards (non-breaking) changes to the protocol-streams this provides the best foundation for any and all work to begin within the Streaming Lakehouse -&gt; let’s learn about the Streaming Medallion Architecture.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317500" lvl="0" indent="-254000" algn="l" rtl="0">
              <a:lnSpc>
                <a:spcPct val="115000"/>
              </a:lnSpc>
              <a:spcBef>
                <a:spcPts val="800"/>
              </a:spcBef>
              <a:spcAft>
                <a:spcPts val="0"/>
              </a:spcAft>
              <a:buSzPts val="1800"/>
              <a:buChar char="•"/>
            </a:pPr>
            <a:r>
              <a:rPr lang="en-US" sz="1100" dirty="0"/>
              <a:t>Goals</a:t>
            </a:r>
          </a:p>
          <a:p>
            <a:pPr marL="317500" lvl="0" indent="-254000" algn="l" rtl="0">
              <a:lnSpc>
                <a:spcPct val="115000"/>
              </a:lnSpc>
              <a:spcBef>
                <a:spcPts val="800"/>
              </a:spcBef>
              <a:spcAft>
                <a:spcPts val="0"/>
              </a:spcAft>
              <a:buSzPts val="1800"/>
              <a:buChar char="•"/>
            </a:pPr>
            <a:r>
              <a:rPr lang="en-US" sz="1100" dirty="0"/>
              <a:t>Config-Driven</a:t>
            </a:r>
          </a:p>
          <a:p>
            <a:pPr marL="317500" lvl="0" indent="-254000" algn="l" rtl="0">
              <a:lnSpc>
                <a:spcPct val="115000"/>
              </a:lnSpc>
              <a:spcBef>
                <a:spcPts val="800"/>
              </a:spcBef>
              <a:spcAft>
                <a:spcPts val="0"/>
              </a:spcAft>
              <a:buSzPts val="1800"/>
              <a:buChar char="•"/>
            </a:pPr>
            <a:r>
              <a:rPr lang="en-US" sz="1100" dirty="0"/>
              <a:t>Do less but pop up…</a:t>
            </a:r>
          </a:p>
          <a:p>
            <a:pPr marL="317500" lvl="0" indent="-254000" algn="l" rtl="0">
              <a:lnSpc>
                <a:spcPct val="115000"/>
              </a:lnSpc>
              <a:spcBef>
                <a:spcPts val="800"/>
              </a:spcBef>
              <a:spcAft>
                <a:spcPts val="0"/>
              </a:spcAft>
              <a:buSzPts val="1800"/>
              <a:buChar char="•"/>
            </a:pPr>
            <a:r>
              <a:rPr lang="en-US" sz="1100" dirty="0"/>
              <a:t>Can segue into </a:t>
            </a:r>
            <a:r>
              <a:rPr lang="en-US" sz="1100" dirty="0" err="1"/>
              <a:t>Brickflow</a:t>
            </a:r>
            <a:r>
              <a:rPr lang="en-US" sz="1100" dirty="0"/>
              <a:t> to talk about orchestrating…</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14176264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7"/>
        <p:cNvGrpSpPr/>
        <p:nvPr/>
      </p:nvGrpSpPr>
      <p:grpSpPr>
        <a:xfrm>
          <a:off x="0" y="0"/>
          <a:ext cx="0" cy="0"/>
          <a:chOff x="0" y="0"/>
          <a:chExt cx="0" cy="0"/>
        </a:xfrm>
      </p:grpSpPr>
      <p:sp>
        <p:nvSpPr>
          <p:cNvPr id="678" name="Google Shape;678;g2aea46974e0_1_277: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79" name="Google Shape;679;g2aea46974e0_1_27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What we will learn: 2-3 minutes (max)</a:t>
            </a:r>
          </a:p>
          <a:p>
            <a:pPr marL="0" lvl="0" indent="0" algn="l" rtl="0">
              <a:lnSpc>
                <a:spcPct val="100000"/>
              </a:lnSpc>
              <a:spcBef>
                <a:spcPts val="0"/>
              </a:spcBef>
              <a:spcAft>
                <a:spcPts val="0"/>
              </a:spcAft>
              <a:buSzPts val="1100"/>
              <a:buNone/>
            </a:pPr>
            <a:endParaRPr lang="en-US" dirty="0"/>
          </a:p>
          <a:p>
            <a:r>
              <a:rPr lang="en-US" b="1" dirty="0"/>
              <a:t>Design patterns</a:t>
            </a:r>
            <a:r>
              <a:rPr lang="en-US" dirty="0"/>
              <a:t> have been at the heart of computer science and at the for-front of critical forks in the computational road(s) — without learning from the wisdom of the crowds and taking advantage of all the prior lessons learned (the hard way), we’d all suffer just a little bit more. Remember we are blessed to stand on the shoulders of giants. </a:t>
            </a:r>
          </a:p>
          <a:p>
            <a:r>
              <a:rPr lang="en-US" dirty="0"/>
              <a:t>As we’ve progressed, our applications and services have all acquired an insatiable appetite for data. While we are hungry for data, there is a difference that is worth remembering between good data, and the kind of data that spoils our appetites. Together we’ll unravel the building blocks for an effective streaming architecture for the Lakehouse, and learn the following:</a:t>
            </a:r>
          </a:p>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0"/>
        <p:cNvGrpSpPr/>
        <p:nvPr/>
      </p:nvGrpSpPr>
      <p:grpSpPr>
        <a:xfrm>
          <a:off x="0" y="0"/>
          <a:ext cx="0" cy="0"/>
          <a:chOff x="0" y="0"/>
          <a:chExt cx="0" cy="0"/>
        </a:xfrm>
      </p:grpSpPr>
      <p:sp>
        <p:nvSpPr>
          <p:cNvPr id="941" name="Google Shape;941;g26a90e54bd8_0_21:notes"/>
          <p:cNvSpPr>
            <a:spLocks noGrp="1" noRot="1" noChangeAspect="1"/>
          </p:cNvSpPr>
          <p:nvPr>
            <p:ph type="sldImg" idx="2"/>
          </p:nvPr>
        </p:nvSpPr>
        <p:spPr>
          <a:xfrm>
            <a:off x="382588"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42" name="Google Shape;942;g26a90e54bd8_0_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Protocol + Stream</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317500" lvl="0" indent="-254000" algn="l" rtl="0">
              <a:lnSpc>
                <a:spcPct val="115000"/>
              </a:lnSpc>
              <a:spcBef>
                <a:spcPts val="800"/>
              </a:spcBef>
              <a:spcAft>
                <a:spcPts val="0"/>
              </a:spcAft>
              <a:buSzPts val="1800"/>
              <a:buChar char="•"/>
            </a:pPr>
            <a:r>
              <a:rPr lang="en-US" dirty="0"/>
              <a:t>- Introduction to </a:t>
            </a:r>
            <a:r>
              <a:rPr lang="en-US" dirty="0" err="1"/>
              <a:t>Protobuf</a:t>
            </a:r>
            <a:r>
              <a:rPr lang="en-US" dirty="0"/>
              <a:t> + </a:t>
            </a:r>
            <a:r>
              <a:rPr lang="en-US" dirty="0" err="1"/>
              <a:t>Buf</a:t>
            </a:r>
            <a:r>
              <a:rPr lang="en-US" dirty="0"/>
              <a:t> + </a:t>
            </a:r>
            <a:r>
              <a:rPr lang="en-US" dirty="0" err="1"/>
              <a:t>Buf</a:t>
            </a:r>
            <a:r>
              <a:rPr lang="en-US" dirty="0"/>
              <a:t> Connect</a:t>
            </a:r>
          </a:p>
          <a:p>
            <a:pPr marL="317500" lvl="0" indent="-254000" algn="l" rtl="0">
              <a:lnSpc>
                <a:spcPct val="115000"/>
              </a:lnSpc>
              <a:spcBef>
                <a:spcPts val="800"/>
              </a:spcBef>
              <a:spcAft>
                <a:spcPts val="0"/>
              </a:spcAft>
              <a:buSzPts val="1800"/>
              <a:buChar char="•"/>
            </a:pPr>
            <a:r>
              <a:rPr lang="en-US" dirty="0"/>
              <a:t>Introduction to </a:t>
            </a:r>
            <a:r>
              <a:rPr lang="en-US" dirty="0" err="1"/>
              <a:t>Protovalidate</a:t>
            </a:r>
            <a:r>
              <a:rPr lang="en-US" dirty="0"/>
              <a:t> for in-flight data validations at the Edge.</a:t>
            </a:r>
          </a:p>
          <a:p>
            <a:pPr marL="317500" lvl="0" indent="-254000" algn="l" rtl="0">
              <a:lnSpc>
                <a:spcPct val="115000"/>
              </a:lnSpc>
              <a:spcBef>
                <a:spcPts val="800"/>
              </a:spcBef>
              <a:spcAft>
                <a:spcPts val="0"/>
              </a:spcAft>
              <a:buSzPts val="1800"/>
              <a:buChar char="•"/>
            </a:pPr>
            <a:r>
              <a:rPr lang="en-US" dirty="0"/>
              <a:t>Mental Models and Ways of Working (</a:t>
            </a:r>
            <a:r>
              <a:rPr lang="en-US" dirty="0" err="1"/>
              <a:t>buf</a:t>
            </a:r>
            <a:r>
              <a:rPr lang="en-US" dirty="0"/>
              <a:t> breaking…)</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1" dirty="0"/>
              <a:t>How to Utilize </a:t>
            </a:r>
            <a:r>
              <a:rPr lang="en-US" b="1" dirty="0">
                <a:hlinkClick r:id="rId3"/>
              </a:rPr>
              <a:t>Protocol Buffers</a:t>
            </a:r>
            <a:r>
              <a:rPr lang="en-US" dirty="0"/>
              <a:t> (aka “</a:t>
            </a:r>
            <a:r>
              <a:rPr lang="en-US" dirty="0" err="1"/>
              <a:t>protobuf</a:t>
            </a:r>
            <a:r>
              <a:rPr lang="en-US" dirty="0"/>
              <a:t>”) </a:t>
            </a:r>
            <a:r>
              <a:rPr lang="en-US" b="1" dirty="0"/>
              <a:t>for an Unbreakable Data Foundation</a:t>
            </a:r>
            <a:r>
              <a:rPr lang="en-US" dirty="0"/>
              <a:t>: How to </a:t>
            </a:r>
            <a:r>
              <a:rPr lang="en-US" i="1" dirty="0"/>
              <a:t>model consistent and composable serializable structured data</a:t>
            </a:r>
            <a:r>
              <a:rPr lang="en-US" dirty="0"/>
              <a:t> to encapsulate entities within our Data Domains through the concept of </a:t>
            </a:r>
            <a:r>
              <a:rPr lang="en-US" i="1" dirty="0"/>
              <a:t>Messages</a:t>
            </a:r>
            <a:r>
              <a:rPr lang="en-US" dirty="0"/>
              <a:t>.</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b="1"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1" dirty="0"/>
              <a:t>Building Reliable Ingestion Services with </a:t>
            </a:r>
            <a:r>
              <a:rPr lang="en-US" b="1" dirty="0" err="1"/>
              <a:t>gRPC</a:t>
            </a:r>
            <a:r>
              <a:rPr lang="en-US" b="1" dirty="0"/>
              <a:t> (w/ </a:t>
            </a:r>
            <a:r>
              <a:rPr lang="en-US" b="1" dirty="0">
                <a:hlinkClick r:id="rId4"/>
              </a:rPr>
              <a:t>Buf Connect</a:t>
            </a:r>
            <a:r>
              <a:rPr lang="en-US" b="1" dirty="0"/>
              <a:t>) and Edge-Level Validation (w/ </a:t>
            </a:r>
            <a:r>
              <a:rPr lang="en-US" b="1" dirty="0">
                <a:hlinkClick r:id="rId5"/>
              </a:rPr>
              <a:t>ProtoValidate</a:t>
            </a:r>
            <a:r>
              <a:rPr lang="en-US" b="1" dirty="0"/>
              <a:t>)</a:t>
            </a:r>
            <a:r>
              <a:rPr lang="en-US" dirty="0"/>
              <a:t>: How to successfully build data-dominant ingestion services that include painless field-level validations, that can scale easily, and support the variable requirements for any stage in the lifecycle of any company. (could just talk about </a:t>
            </a:r>
            <a:r>
              <a:rPr lang="en-US" dirty="0" err="1"/>
              <a:t>protobuf</a:t>
            </a:r>
            <a:r>
              <a:rPr lang="en-US" dirty="0"/>
              <a:t> + </a:t>
            </a:r>
            <a:r>
              <a:rPr lang="en-US" dirty="0" err="1"/>
              <a:t>protovalidate</a:t>
            </a:r>
            <a:r>
              <a:rPr lang="en-US" dirty="0"/>
              <a:t> -&gt; hand wave through the connect wizardry (time))</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1" dirty="0"/>
              <a:t>Using Protocol-Streams to Standardize and Simplify ingestion into our internal Data Domains</a:t>
            </a:r>
            <a:r>
              <a:rPr lang="en-US" dirty="0"/>
              <a:t>. Apache Kafka, Pulsar, and other distributed message brokers enable distributed data brokerage services utilizing the validated foundational Data Streams emitted from our Ingestion Services. [ share the tin layer (see later) pattern, to aggressively transport our data from (anything else) -&gt; Delta table. Provided that we utilize smart practices when it comes to releasing backwards (non-breaking) changes to the protocol-streams this provides the best foundation for any and all work to begin within the Streaming Lakehouse -&gt; let’s learn about the Streaming Medallion Architecture.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317500" lvl="0" indent="-254000" algn="l" rtl="0">
              <a:lnSpc>
                <a:spcPct val="115000"/>
              </a:lnSpc>
              <a:spcBef>
                <a:spcPts val="800"/>
              </a:spcBef>
              <a:spcAft>
                <a:spcPts val="0"/>
              </a:spcAft>
              <a:buSzPts val="1800"/>
              <a:buChar char="•"/>
            </a:pPr>
            <a:r>
              <a:rPr lang="en-US" sz="1100" dirty="0"/>
              <a:t>Goals</a:t>
            </a:r>
          </a:p>
          <a:p>
            <a:pPr marL="317500" lvl="0" indent="-254000" algn="l" rtl="0">
              <a:lnSpc>
                <a:spcPct val="115000"/>
              </a:lnSpc>
              <a:spcBef>
                <a:spcPts val="800"/>
              </a:spcBef>
              <a:spcAft>
                <a:spcPts val="0"/>
              </a:spcAft>
              <a:buSzPts val="1800"/>
              <a:buChar char="•"/>
            </a:pPr>
            <a:r>
              <a:rPr lang="en-US" sz="1100" dirty="0"/>
              <a:t>Config-Driven</a:t>
            </a:r>
          </a:p>
          <a:p>
            <a:pPr marL="317500" lvl="0" indent="-254000" algn="l" rtl="0">
              <a:lnSpc>
                <a:spcPct val="115000"/>
              </a:lnSpc>
              <a:spcBef>
                <a:spcPts val="800"/>
              </a:spcBef>
              <a:spcAft>
                <a:spcPts val="0"/>
              </a:spcAft>
              <a:buSzPts val="1800"/>
              <a:buChar char="•"/>
            </a:pPr>
            <a:r>
              <a:rPr lang="en-US" sz="1100" dirty="0"/>
              <a:t>Do less but pop up…</a:t>
            </a:r>
          </a:p>
          <a:p>
            <a:pPr marL="317500" lvl="0" indent="-254000" algn="l" rtl="0">
              <a:lnSpc>
                <a:spcPct val="115000"/>
              </a:lnSpc>
              <a:spcBef>
                <a:spcPts val="800"/>
              </a:spcBef>
              <a:spcAft>
                <a:spcPts val="0"/>
              </a:spcAft>
              <a:buSzPts val="1800"/>
              <a:buChar char="•"/>
            </a:pPr>
            <a:r>
              <a:rPr lang="en-US" sz="1100" dirty="0"/>
              <a:t>Can segue into </a:t>
            </a:r>
            <a:r>
              <a:rPr lang="en-US" sz="1100" dirty="0" err="1"/>
              <a:t>Brickflow</a:t>
            </a:r>
            <a:r>
              <a:rPr lang="en-US" sz="1100" dirty="0"/>
              <a:t> to talk about orchestrating…</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425637156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0"/>
        <p:cNvGrpSpPr/>
        <p:nvPr/>
      </p:nvGrpSpPr>
      <p:grpSpPr>
        <a:xfrm>
          <a:off x="0" y="0"/>
          <a:ext cx="0" cy="0"/>
          <a:chOff x="0" y="0"/>
          <a:chExt cx="0" cy="0"/>
        </a:xfrm>
      </p:grpSpPr>
      <p:sp>
        <p:nvSpPr>
          <p:cNvPr id="941" name="Google Shape;941;g26a90e54bd8_0_21:notes"/>
          <p:cNvSpPr>
            <a:spLocks noGrp="1" noRot="1" noChangeAspect="1"/>
          </p:cNvSpPr>
          <p:nvPr>
            <p:ph type="sldImg" idx="2"/>
          </p:nvPr>
        </p:nvSpPr>
        <p:spPr>
          <a:xfrm>
            <a:off x="382588"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42" name="Google Shape;942;g26a90e54bd8_0_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Enabling consistent processing of highly-trustworthy protocol streams</a:t>
            </a:r>
            <a:endParaRPr dirty="0"/>
          </a:p>
        </p:txBody>
      </p:sp>
    </p:spTree>
    <p:extLst>
      <p:ext uri="{BB962C8B-B14F-4D97-AF65-F5344CB8AC3E}">
        <p14:creationId xmlns:p14="http://schemas.microsoft.com/office/powerpoint/2010/main" val="54049667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0"/>
        <p:cNvGrpSpPr/>
        <p:nvPr/>
      </p:nvGrpSpPr>
      <p:grpSpPr>
        <a:xfrm>
          <a:off x="0" y="0"/>
          <a:ext cx="0" cy="0"/>
          <a:chOff x="0" y="0"/>
          <a:chExt cx="0" cy="0"/>
        </a:xfrm>
      </p:grpSpPr>
      <p:sp>
        <p:nvSpPr>
          <p:cNvPr id="941" name="Google Shape;941;g26a90e54bd8_0_21:notes"/>
          <p:cNvSpPr>
            <a:spLocks noGrp="1" noRot="1" noChangeAspect="1"/>
          </p:cNvSpPr>
          <p:nvPr>
            <p:ph type="sldImg" idx="2"/>
          </p:nvPr>
        </p:nvSpPr>
        <p:spPr>
          <a:xfrm>
            <a:off x="382588"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42" name="Google Shape;942;g26a90e54bd8_0_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Protocol + Stream</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317500" lvl="0" indent="-254000" algn="l" rtl="0">
              <a:lnSpc>
                <a:spcPct val="115000"/>
              </a:lnSpc>
              <a:spcBef>
                <a:spcPts val="800"/>
              </a:spcBef>
              <a:spcAft>
                <a:spcPts val="0"/>
              </a:spcAft>
              <a:buSzPts val="1800"/>
              <a:buChar char="•"/>
            </a:pPr>
            <a:r>
              <a:rPr lang="en-US" dirty="0"/>
              <a:t>- Introduction to </a:t>
            </a:r>
            <a:r>
              <a:rPr lang="en-US" dirty="0" err="1"/>
              <a:t>Protobuf</a:t>
            </a:r>
            <a:r>
              <a:rPr lang="en-US" dirty="0"/>
              <a:t> + </a:t>
            </a:r>
            <a:r>
              <a:rPr lang="en-US" dirty="0" err="1"/>
              <a:t>Buf</a:t>
            </a:r>
            <a:r>
              <a:rPr lang="en-US" dirty="0"/>
              <a:t> + </a:t>
            </a:r>
            <a:r>
              <a:rPr lang="en-US" dirty="0" err="1"/>
              <a:t>Buf</a:t>
            </a:r>
            <a:r>
              <a:rPr lang="en-US" dirty="0"/>
              <a:t> Connect</a:t>
            </a:r>
          </a:p>
          <a:p>
            <a:pPr marL="317500" lvl="0" indent="-254000" algn="l" rtl="0">
              <a:lnSpc>
                <a:spcPct val="115000"/>
              </a:lnSpc>
              <a:spcBef>
                <a:spcPts val="800"/>
              </a:spcBef>
              <a:spcAft>
                <a:spcPts val="0"/>
              </a:spcAft>
              <a:buSzPts val="1800"/>
              <a:buChar char="•"/>
            </a:pPr>
            <a:r>
              <a:rPr lang="en-US" dirty="0"/>
              <a:t>Introduction to </a:t>
            </a:r>
            <a:r>
              <a:rPr lang="en-US" dirty="0" err="1"/>
              <a:t>Protovalidate</a:t>
            </a:r>
            <a:r>
              <a:rPr lang="en-US" dirty="0"/>
              <a:t> for in-flight data validations at the Edge.</a:t>
            </a:r>
          </a:p>
          <a:p>
            <a:pPr marL="317500" lvl="0" indent="-254000" algn="l" rtl="0">
              <a:lnSpc>
                <a:spcPct val="115000"/>
              </a:lnSpc>
              <a:spcBef>
                <a:spcPts val="800"/>
              </a:spcBef>
              <a:spcAft>
                <a:spcPts val="0"/>
              </a:spcAft>
              <a:buSzPts val="1800"/>
              <a:buChar char="•"/>
            </a:pPr>
            <a:r>
              <a:rPr lang="en-US" dirty="0"/>
              <a:t>Mental Models and Ways of Working (</a:t>
            </a:r>
            <a:r>
              <a:rPr lang="en-US" dirty="0" err="1"/>
              <a:t>buf</a:t>
            </a:r>
            <a:r>
              <a:rPr lang="en-US" dirty="0"/>
              <a:t> breaking…)</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1" dirty="0"/>
              <a:t>How to Utilize </a:t>
            </a:r>
            <a:r>
              <a:rPr lang="en-US" b="1" dirty="0">
                <a:hlinkClick r:id="rId3"/>
              </a:rPr>
              <a:t>Protocol Buffers</a:t>
            </a:r>
            <a:r>
              <a:rPr lang="en-US" dirty="0"/>
              <a:t> (aka “</a:t>
            </a:r>
            <a:r>
              <a:rPr lang="en-US" dirty="0" err="1"/>
              <a:t>protobuf</a:t>
            </a:r>
            <a:r>
              <a:rPr lang="en-US" dirty="0"/>
              <a:t>”) </a:t>
            </a:r>
            <a:r>
              <a:rPr lang="en-US" b="1" dirty="0"/>
              <a:t>for an Unbreakable Data Foundation</a:t>
            </a:r>
            <a:r>
              <a:rPr lang="en-US" dirty="0"/>
              <a:t>: How to </a:t>
            </a:r>
            <a:r>
              <a:rPr lang="en-US" i="1" dirty="0"/>
              <a:t>model consistent and composable serializable structured data</a:t>
            </a:r>
            <a:r>
              <a:rPr lang="en-US" dirty="0"/>
              <a:t> to encapsulate entities within our Data Domains through the concept of </a:t>
            </a:r>
            <a:r>
              <a:rPr lang="en-US" i="1" dirty="0"/>
              <a:t>Messages</a:t>
            </a:r>
            <a:r>
              <a:rPr lang="en-US" dirty="0"/>
              <a:t>.</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b="1"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1" dirty="0"/>
              <a:t>Building Reliable Ingestion Services with </a:t>
            </a:r>
            <a:r>
              <a:rPr lang="en-US" b="1" dirty="0" err="1"/>
              <a:t>gRPC</a:t>
            </a:r>
            <a:r>
              <a:rPr lang="en-US" b="1" dirty="0"/>
              <a:t> (w/ </a:t>
            </a:r>
            <a:r>
              <a:rPr lang="en-US" b="1" dirty="0">
                <a:hlinkClick r:id="rId4"/>
              </a:rPr>
              <a:t>Buf Connect</a:t>
            </a:r>
            <a:r>
              <a:rPr lang="en-US" b="1" dirty="0"/>
              <a:t>) and Edge-Level Validation (w/ </a:t>
            </a:r>
            <a:r>
              <a:rPr lang="en-US" b="1" dirty="0">
                <a:hlinkClick r:id="rId5"/>
              </a:rPr>
              <a:t>ProtoValidate</a:t>
            </a:r>
            <a:r>
              <a:rPr lang="en-US" b="1" dirty="0"/>
              <a:t>)</a:t>
            </a:r>
            <a:r>
              <a:rPr lang="en-US" dirty="0"/>
              <a:t>: How to successfully build data-dominant ingestion services that include painless field-level validations, that can scale easily, and support the variable requirements for any stage in the lifecycle of any company. (could just talk about </a:t>
            </a:r>
            <a:r>
              <a:rPr lang="en-US" dirty="0" err="1"/>
              <a:t>protobuf</a:t>
            </a:r>
            <a:r>
              <a:rPr lang="en-US" dirty="0"/>
              <a:t> + </a:t>
            </a:r>
            <a:r>
              <a:rPr lang="en-US" dirty="0" err="1"/>
              <a:t>protovalidate</a:t>
            </a:r>
            <a:r>
              <a:rPr lang="en-US" dirty="0"/>
              <a:t> -&gt; hand wave through the connect wizardry (time))</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1" dirty="0"/>
              <a:t>Using Protocol-Streams to Standardize and Simplify ingestion into our internal Data Domains</a:t>
            </a:r>
            <a:r>
              <a:rPr lang="en-US" dirty="0"/>
              <a:t>. Apache Kafka, Pulsar, and other distributed message brokers enable distributed data brokerage services utilizing the validated foundational Data Streams emitted from our Ingestion Services. [ share the tin layer (see later) pattern, to aggressively transport our data from (anything else) -&gt; Delta table. Provided that we utilize smart practices when it comes to releasing backwards (non-breaking) changes to the protocol-streams this provides the best foundation for any and all work to begin within the Streaming Lakehouse -&gt; let’s learn about the Streaming Medallion Architecture.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317500" lvl="0" indent="-254000" algn="l" rtl="0">
              <a:lnSpc>
                <a:spcPct val="115000"/>
              </a:lnSpc>
              <a:spcBef>
                <a:spcPts val="800"/>
              </a:spcBef>
              <a:spcAft>
                <a:spcPts val="0"/>
              </a:spcAft>
              <a:buSzPts val="1800"/>
              <a:buChar char="•"/>
            </a:pPr>
            <a:r>
              <a:rPr lang="en-US" sz="1100" dirty="0"/>
              <a:t>Goals</a:t>
            </a:r>
          </a:p>
          <a:p>
            <a:pPr marL="317500" lvl="0" indent="-254000" algn="l" rtl="0">
              <a:lnSpc>
                <a:spcPct val="115000"/>
              </a:lnSpc>
              <a:spcBef>
                <a:spcPts val="800"/>
              </a:spcBef>
              <a:spcAft>
                <a:spcPts val="0"/>
              </a:spcAft>
              <a:buSzPts val="1800"/>
              <a:buChar char="•"/>
            </a:pPr>
            <a:r>
              <a:rPr lang="en-US" sz="1100" dirty="0"/>
              <a:t>Config-Driven</a:t>
            </a:r>
          </a:p>
          <a:p>
            <a:pPr marL="317500" lvl="0" indent="-254000" algn="l" rtl="0">
              <a:lnSpc>
                <a:spcPct val="115000"/>
              </a:lnSpc>
              <a:spcBef>
                <a:spcPts val="800"/>
              </a:spcBef>
              <a:spcAft>
                <a:spcPts val="0"/>
              </a:spcAft>
              <a:buSzPts val="1800"/>
              <a:buChar char="•"/>
            </a:pPr>
            <a:r>
              <a:rPr lang="en-US" sz="1100" dirty="0"/>
              <a:t>Do less but pop up…</a:t>
            </a:r>
          </a:p>
          <a:p>
            <a:pPr marL="317500" lvl="0" indent="-254000" algn="l" rtl="0">
              <a:lnSpc>
                <a:spcPct val="115000"/>
              </a:lnSpc>
              <a:spcBef>
                <a:spcPts val="800"/>
              </a:spcBef>
              <a:spcAft>
                <a:spcPts val="0"/>
              </a:spcAft>
              <a:buSzPts val="1800"/>
              <a:buChar char="•"/>
            </a:pPr>
            <a:r>
              <a:rPr lang="en-US" sz="1100" dirty="0"/>
              <a:t>Can segue into </a:t>
            </a:r>
            <a:r>
              <a:rPr lang="en-US" sz="1100" dirty="0" err="1"/>
              <a:t>Brickflow</a:t>
            </a:r>
            <a:r>
              <a:rPr lang="en-US" sz="1100" dirty="0"/>
              <a:t> to talk about orchestrating…</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146098721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1"/>
        <p:cNvGrpSpPr/>
        <p:nvPr/>
      </p:nvGrpSpPr>
      <p:grpSpPr>
        <a:xfrm>
          <a:off x="0" y="0"/>
          <a:ext cx="0" cy="0"/>
          <a:chOff x="0" y="0"/>
          <a:chExt cx="0" cy="0"/>
        </a:xfrm>
      </p:grpSpPr>
      <p:sp>
        <p:nvSpPr>
          <p:cNvPr id="672" name="Google Shape;672;g2aea46974e0_1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73" name="Google Shape;673;g2aea46974e0_1_27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Overview of the Journey: (2-5 minutes)</a:t>
            </a:r>
          </a:p>
          <a:p>
            <a:pPr marL="0" lvl="0" indent="0" algn="l" rtl="0">
              <a:lnSpc>
                <a:spcPct val="100000"/>
              </a:lnSpc>
              <a:spcBef>
                <a:spcPts val="0"/>
              </a:spcBef>
              <a:spcAft>
                <a:spcPts val="0"/>
              </a:spcAft>
              <a:buSzPts val="1100"/>
              <a:buNone/>
            </a:pPr>
            <a:endParaRPr lang="en-US" dirty="0"/>
          </a:p>
          <a:p>
            <a:pPr marL="171450" lvl="0" indent="-171450" algn="l" rtl="0">
              <a:lnSpc>
                <a:spcPct val="100000"/>
              </a:lnSpc>
              <a:spcBef>
                <a:spcPts val="0"/>
              </a:spcBef>
              <a:spcAft>
                <a:spcPts val="0"/>
              </a:spcAft>
              <a:buSzPts val="1100"/>
              <a:buFontTx/>
              <a:buChar char="-"/>
            </a:pPr>
            <a:r>
              <a:rPr lang="en-US" dirty="0"/>
              <a:t>Add SE for spark-expectations and then get into that for the trust-networks. </a:t>
            </a:r>
          </a:p>
          <a:p>
            <a:pPr marL="171450" lvl="0" indent="-171450" algn="l" rtl="0">
              <a:lnSpc>
                <a:spcPct val="100000"/>
              </a:lnSpc>
              <a:spcBef>
                <a:spcPts val="0"/>
              </a:spcBef>
              <a:spcAft>
                <a:spcPts val="0"/>
              </a:spcAft>
              <a:buSzPts val="1100"/>
              <a:buFontTx/>
              <a:buChar char="-"/>
            </a:pPr>
            <a:endParaRPr lang="en-US" dirty="0"/>
          </a:p>
          <a:p>
            <a:pPr marL="171450" lvl="0" indent="-171450" algn="l" rtl="0">
              <a:lnSpc>
                <a:spcPct val="100000"/>
              </a:lnSpc>
              <a:spcBef>
                <a:spcPts val="0"/>
              </a:spcBef>
              <a:spcAft>
                <a:spcPts val="0"/>
              </a:spcAft>
              <a:buSzPts val="1100"/>
              <a:buFontTx/>
              <a:buChar char="-"/>
            </a:pPr>
            <a:r>
              <a:rPr lang="en-US" dirty="0"/>
              <a:t>Using </a:t>
            </a:r>
            <a:r>
              <a:rPr lang="en-US" dirty="0" err="1"/>
              <a:t>Brickflow</a:t>
            </a:r>
            <a:r>
              <a:rPr lang="en-US" dirty="0"/>
              <a:t> – we can coordinate complex workflows to power the streaming medallion architecture….</a:t>
            </a:r>
          </a:p>
        </p:txBody>
      </p:sp>
    </p:spTree>
    <p:extLst>
      <p:ext uri="{BB962C8B-B14F-4D97-AF65-F5344CB8AC3E}">
        <p14:creationId xmlns:p14="http://schemas.microsoft.com/office/powerpoint/2010/main" val="177543836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7"/>
        <p:cNvGrpSpPr/>
        <p:nvPr/>
      </p:nvGrpSpPr>
      <p:grpSpPr>
        <a:xfrm>
          <a:off x="0" y="0"/>
          <a:ext cx="0" cy="0"/>
          <a:chOff x="0" y="0"/>
          <a:chExt cx="0" cy="0"/>
        </a:xfrm>
      </p:grpSpPr>
      <p:sp>
        <p:nvSpPr>
          <p:cNvPr id="678" name="Google Shape;678;g2aea46974e0_1_277: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79" name="Google Shape;679;g2aea46974e0_1_27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38761368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3"/>
        <p:cNvGrpSpPr/>
        <p:nvPr/>
      </p:nvGrpSpPr>
      <p:grpSpPr>
        <a:xfrm>
          <a:off x="0" y="0"/>
          <a:ext cx="0" cy="0"/>
          <a:chOff x="0" y="0"/>
          <a:chExt cx="0" cy="0"/>
        </a:xfrm>
      </p:grpSpPr>
      <p:sp>
        <p:nvSpPr>
          <p:cNvPr id="794" name="Google Shape;794;g2aea46974e0_1_378: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95" name="Google Shape;795;g2aea46974e0_1_37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For those of you who are currently already working with unbounded streams of data, this might come across as a simple observation. However, for those who are just stepping into the uncharted waters of streaming, getting started can be tricky.</a:t>
            </a:r>
          </a:p>
          <a:p>
            <a:pPr marL="0" lvl="0" indent="0" algn="l" rtl="0">
              <a:lnSpc>
                <a:spcPct val="100000"/>
              </a:lnSpc>
              <a:spcBef>
                <a:spcPts val="0"/>
              </a:spcBef>
              <a:spcAft>
                <a:spcPts val="0"/>
              </a:spcAft>
              <a:buSzPts val="1100"/>
              <a:buNone/>
            </a:pPr>
            <a:endParaRPr lang="en-US" dirty="0"/>
          </a:p>
          <a:p>
            <a:pPr marL="171450" lvl="0" indent="-171450" algn="l" rtl="0">
              <a:lnSpc>
                <a:spcPct val="100000"/>
              </a:lnSpc>
              <a:spcBef>
                <a:spcPts val="0"/>
              </a:spcBef>
              <a:spcAft>
                <a:spcPts val="0"/>
              </a:spcAft>
              <a:buSzPts val="1100"/>
              <a:buFontTx/>
              <a:buChar char="-"/>
            </a:pPr>
            <a:r>
              <a:rPr lang="en-US" dirty="0"/>
              <a:t>Why do most batch jobs fail? (is it the volume of data? Is it the validity of the structured data? Is it the complexities of managing state?)</a:t>
            </a:r>
          </a:p>
          <a:p>
            <a:pPr marL="171450" lvl="0" indent="-171450" algn="l" rtl="0">
              <a:lnSpc>
                <a:spcPct val="100000"/>
              </a:lnSpc>
              <a:spcBef>
                <a:spcPts val="0"/>
              </a:spcBef>
              <a:spcAft>
                <a:spcPts val="0"/>
              </a:spcAft>
              <a:buSzPts val="1100"/>
              <a:buFontTx/>
              <a:buChar char="-"/>
            </a:pPr>
            <a:r>
              <a:rPr lang="en-US" dirty="0"/>
              <a:t>From my experience, the biggest problems tend to exist within the layout of the ingested data (what are we consuming)</a:t>
            </a:r>
          </a:p>
          <a:p>
            <a:pPr marL="171450" lvl="0" indent="-171450" algn="l" rtl="0">
              <a:lnSpc>
                <a:spcPct val="100000"/>
              </a:lnSpc>
              <a:spcBef>
                <a:spcPts val="0"/>
              </a:spcBef>
              <a:spcAft>
                <a:spcPts val="0"/>
              </a:spcAft>
              <a:buSzPts val="1100"/>
              <a:buFontTx/>
              <a:buChar char="-"/>
            </a:pPr>
            <a:r>
              <a:rPr lang="en-US" dirty="0"/>
              <a:t>This is where protocol streams come into play. Let’s look at them next!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1"/>
        <p:cNvGrpSpPr/>
        <p:nvPr/>
      </p:nvGrpSpPr>
      <p:grpSpPr>
        <a:xfrm>
          <a:off x="0" y="0"/>
          <a:ext cx="0" cy="0"/>
          <a:chOff x="0" y="0"/>
          <a:chExt cx="0" cy="0"/>
        </a:xfrm>
      </p:grpSpPr>
      <p:sp>
        <p:nvSpPr>
          <p:cNvPr id="672" name="Google Shape;672;g2aea46974e0_1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73" name="Google Shape;673;g2aea46974e0_1_27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Overview of the Journey: (2-5 minutes)</a:t>
            </a: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0"/>
        <p:cNvGrpSpPr/>
        <p:nvPr/>
      </p:nvGrpSpPr>
      <p:grpSpPr>
        <a:xfrm>
          <a:off x="0" y="0"/>
          <a:ext cx="0" cy="0"/>
          <a:chOff x="0" y="0"/>
          <a:chExt cx="0" cy="0"/>
        </a:xfrm>
      </p:grpSpPr>
      <p:sp>
        <p:nvSpPr>
          <p:cNvPr id="941" name="Google Shape;941;g26a90e54bd8_0_21:notes"/>
          <p:cNvSpPr>
            <a:spLocks noGrp="1" noRot="1" noChangeAspect="1"/>
          </p:cNvSpPr>
          <p:nvPr>
            <p:ph type="sldImg" idx="2"/>
          </p:nvPr>
        </p:nvSpPr>
        <p:spPr>
          <a:xfrm>
            <a:off x="382588"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42" name="Google Shape;942;g26a90e54bd8_0_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Protocol + Stream</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317500" lvl="0" indent="-254000" algn="l" rtl="0">
              <a:lnSpc>
                <a:spcPct val="115000"/>
              </a:lnSpc>
              <a:spcBef>
                <a:spcPts val="800"/>
              </a:spcBef>
              <a:spcAft>
                <a:spcPts val="0"/>
              </a:spcAft>
              <a:buSzPts val="1800"/>
              <a:buChar char="•"/>
            </a:pPr>
            <a:r>
              <a:rPr lang="en-US" dirty="0"/>
              <a:t>- Introduction to </a:t>
            </a:r>
            <a:r>
              <a:rPr lang="en-US" dirty="0" err="1"/>
              <a:t>Protobuf</a:t>
            </a:r>
            <a:r>
              <a:rPr lang="en-US" dirty="0"/>
              <a:t> + </a:t>
            </a:r>
            <a:r>
              <a:rPr lang="en-US" dirty="0" err="1"/>
              <a:t>Buf</a:t>
            </a:r>
            <a:r>
              <a:rPr lang="en-US" dirty="0"/>
              <a:t> + </a:t>
            </a:r>
            <a:r>
              <a:rPr lang="en-US" dirty="0" err="1"/>
              <a:t>Buf</a:t>
            </a:r>
            <a:r>
              <a:rPr lang="en-US" dirty="0"/>
              <a:t> Connect</a:t>
            </a:r>
          </a:p>
          <a:p>
            <a:pPr marL="317500" lvl="0" indent="-254000" algn="l" rtl="0">
              <a:lnSpc>
                <a:spcPct val="115000"/>
              </a:lnSpc>
              <a:spcBef>
                <a:spcPts val="800"/>
              </a:spcBef>
              <a:spcAft>
                <a:spcPts val="0"/>
              </a:spcAft>
              <a:buSzPts val="1800"/>
              <a:buChar char="•"/>
            </a:pPr>
            <a:r>
              <a:rPr lang="en-US" dirty="0"/>
              <a:t>Introduction to </a:t>
            </a:r>
            <a:r>
              <a:rPr lang="en-US" dirty="0" err="1"/>
              <a:t>Protovalidate</a:t>
            </a:r>
            <a:r>
              <a:rPr lang="en-US" dirty="0"/>
              <a:t> for in-flight data validations at the Edge.</a:t>
            </a:r>
          </a:p>
          <a:p>
            <a:pPr marL="317500" lvl="0" indent="-254000" algn="l" rtl="0">
              <a:lnSpc>
                <a:spcPct val="115000"/>
              </a:lnSpc>
              <a:spcBef>
                <a:spcPts val="800"/>
              </a:spcBef>
              <a:spcAft>
                <a:spcPts val="0"/>
              </a:spcAft>
              <a:buSzPts val="1800"/>
              <a:buChar char="•"/>
            </a:pPr>
            <a:r>
              <a:rPr lang="en-US" dirty="0"/>
              <a:t>Mental Models and Ways of Working (</a:t>
            </a:r>
            <a:r>
              <a:rPr lang="en-US" dirty="0" err="1"/>
              <a:t>buf</a:t>
            </a:r>
            <a:r>
              <a:rPr lang="en-US" dirty="0"/>
              <a:t> breaking…)</a:t>
            </a:r>
          </a:p>
          <a:p>
            <a:pPr marL="317500" lvl="0" indent="-254000" algn="l" rtl="0">
              <a:lnSpc>
                <a:spcPct val="115000"/>
              </a:lnSpc>
              <a:spcBef>
                <a:spcPts val="800"/>
              </a:spcBef>
              <a:spcAft>
                <a:spcPts val="0"/>
              </a:spcAft>
              <a:buSzPts val="1800"/>
              <a:buChar char="•"/>
            </a:pPr>
            <a:r>
              <a:rPr lang="en-US" dirty="0"/>
              <a:t>Type-Safe, Consistent Structured Data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1" dirty="0"/>
              <a:t>How to Utilize </a:t>
            </a:r>
            <a:r>
              <a:rPr lang="en-US" b="1" dirty="0">
                <a:hlinkClick r:id="rId3"/>
              </a:rPr>
              <a:t>Protocol Buffers</a:t>
            </a:r>
            <a:r>
              <a:rPr lang="en-US" dirty="0"/>
              <a:t> (aka “</a:t>
            </a:r>
            <a:r>
              <a:rPr lang="en-US" dirty="0" err="1"/>
              <a:t>protobuf</a:t>
            </a:r>
            <a:r>
              <a:rPr lang="en-US" dirty="0"/>
              <a:t>”) </a:t>
            </a:r>
            <a:r>
              <a:rPr lang="en-US" b="1" dirty="0"/>
              <a:t>for an Unbreakable Data Foundation</a:t>
            </a:r>
            <a:r>
              <a:rPr lang="en-US" dirty="0"/>
              <a:t>: How to </a:t>
            </a:r>
            <a:r>
              <a:rPr lang="en-US" i="1" dirty="0"/>
              <a:t>model consistent and composable serializable structured data</a:t>
            </a:r>
            <a:r>
              <a:rPr lang="en-US" dirty="0"/>
              <a:t> to encapsulate entities within our Data Domains through the concept of </a:t>
            </a:r>
            <a:r>
              <a:rPr lang="en-US" i="1" dirty="0"/>
              <a:t>Messages</a:t>
            </a:r>
            <a:r>
              <a:rPr lang="en-US" dirty="0"/>
              <a:t>.</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b="1"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1" dirty="0"/>
              <a:t>Building Reliable Ingestion Services with </a:t>
            </a:r>
            <a:r>
              <a:rPr lang="en-US" b="1" dirty="0" err="1"/>
              <a:t>gRPC</a:t>
            </a:r>
            <a:r>
              <a:rPr lang="en-US" b="1" dirty="0"/>
              <a:t> (w/ </a:t>
            </a:r>
            <a:r>
              <a:rPr lang="en-US" b="1" dirty="0">
                <a:hlinkClick r:id="rId4"/>
              </a:rPr>
              <a:t>Buf Connect</a:t>
            </a:r>
            <a:r>
              <a:rPr lang="en-US" b="1" dirty="0"/>
              <a:t>) and Edge-Level Validation (w/ </a:t>
            </a:r>
            <a:r>
              <a:rPr lang="en-US" b="1" dirty="0">
                <a:hlinkClick r:id="rId5"/>
              </a:rPr>
              <a:t>ProtoValidate</a:t>
            </a:r>
            <a:r>
              <a:rPr lang="en-US" b="1" dirty="0"/>
              <a:t>)</a:t>
            </a:r>
            <a:r>
              <a:rPr lang="en-US" dirty="0"/>
              <a:t>: How to successfully build data-dominant ingestion services that include painless field-level validations, that can scale easily, and support the variable requirements for any stage in the lifecycle of any company. (could just talk about </a:t>
            </a:r>
            <a:r>
              <a:rPr lang="en-US" dirty="0" err="1"/>
              <a:t>protobuf</a:t>
            </a:r>
            <a:r>
              <a:rPr lang="en-US" dirty="0"/>
              <a:t> + </a:t>
            </a:r>
            <a:r>
              <a:rPr lang="en-US" dirty="0" err="1"/>
              <a:t>protovalidate</a:t>
            </a:r>
            <a:r>
              <a:rPr lang="en-US" dirty="0"/>
              <a:t> -&gt; hand wave through the connect wizardry (time))</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1" dirty="0"/>
              <a:t>Using Protocol-Streams to Standardize and Simplify ingestion into our internal Data Domains</a:t>
            </a:r>
            <a:r>
              <a:rPr lang="en-US" dirty="0"/>
              <a:t>. Apache Kafka, Pulsar, and other distributed message brokers enable distributed data brokerage services utilizing the validated foundational Data Streams emitted from our Ingestion Services. [ share the tin layer (see later) pattern, to aggressively transport our data from (anything else) -&gt; Delta table. Provided that we utilize smart practices when it comes to releasing backwards (non-breaking) changes to the protocol-streams this provides the best foundation for any and all work to begin within the Streaming Lakehouse -&gt; let’s learn about the Streaming Medallion Architecture.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0"/>
        <p:cNvGrpSpPr/>
        <p:nvPr/>
      </p:nvGrpSpPr>
      <p:grpSpPr>
        <a:xfrm>
          <a:off x="0" y="0"/>
          <a:ext cx="0" cy="0"/>
          <a:chOff x="0" y="0"/>
          <a:chExt cx="0" cy="0"/>
        </a:xfrm>
      </p:grpSpPr>
      <p:sp>
        <p:nvSpPr>
          <p:cNvPr id="941" name="Google Shape;941;g26a90e54bd8_0_21:notes"/>
          <p:cNvSpPr>
            <a:spLocks noGrp="1" noRot="1" noChangeAspect="1"/>
          </p:cNvSpPr>
          <p:nvPr>
            <p:ph type="sldImg" idx="2"/>
          </p:nvPr>
        </p:nvSpPr>
        <p:spPr>
          <a:xfrm>
            <a:off x="382588"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42" name="Google Shape;942;g26a90e54bd8_0_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Protocol + Stream</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317500" lvl="0" indent="-254000" algn="l" rtl="0">
              <a:lnSpc>
                <a:spcPct val="115000"/>
              </a:lnSpc>
              <a:spcBef>
                <a:spcPts val="800"/>
              </a:spcBef>
              <a:spcAft>
                <a:spcPts val="0"/>
              </a:spcAft>
              <a:buSzPts val="1800"/>
              <a:buChar char="•"/>
            </a:pPr>
            <a:r>
              <a:rPr lang="en-US" dirty="0"/>
              <a:t>- Introduction to </a:t>
            </a:r>
            <a:r>
              <a:rPr lang="en-US" dirty="0" err="1"/>
              <a:t>Protobuf</a:t>
            </a:r>
            <a:r>
              <a:rPr lang="en-US" dirty="0"/>
              <a:t> + </a:t>
            </a:r>
            <a:r>
              <a:rPr lang="en-US" dirty="0" err="1"/>
              <a:t>Buf</a:t>
            </a:r>
            <a:r>
              <a:rPr lang="en-US" dirty="0"/>
              <a:t> + </a:t>
            </a:r>
            <a:r>
              <a:rPr lang="en-US" dirty="0" err="1"/>
              <a:t>Buf</a:t>
            </a:r>
            <a:r>
              <a:rPr lang="en-US" dirty="0"/>
              <a:t> Connect</a:t>
            </a:r>
          </a:p>
          <a:p>
            <a:pPr marL="317500" lvl="0" indent="-254000" algn="l" rtl="0">
              <a:lnSpc>
                <a:spcPct val="115000"/>
              </a:lnSpc>
              <a:spcBef>
                <a:spcPts val="800"/>
              </a:spcBef>
              <a:spcAft>
                <a:spcPts val="0"/>
              </a:spcAft>
              <a:buSzPts val="1800"/>
              <a:buChar char="•"/>
            </a:pPr>
            <a:r>
              <a:rPr lang="en-US" dirty="0"/>
              <a:t>Introduction to </a:t>
            </a:r>
            <a:r>
              <a:rPr lang="en-US" dirty="0" err="1"/>
              <a:t>Protovalidate</a:t>
            </a:r>
            <a:r>
              <a:rPr lang="en-US" dirty="0"/>
              <a:t> for in-flight data validations at the Edge.</a:t>
            </a:r>
          </a:p>
          <a:p>
            <a:pPr marL="317500" lvl="0" indent="-254000" algn="l" rtl="0">
              <a:lnSpc>
                <a:spcPct val="115000"/>
              </a:lnSpc>
              <a:spcBef>
                <a:spcPts val="800"/>
              </a:spcBef>
              <a:spcAft>
                <a:spcPts val="0"/>
              </a:spcAft>
              <a:buSzPts val="1800"/>
              <a:buChar char="•"/>
            </a:pPr>
            <a:r>
              <a:rPr lang="en-US" dirty="0"/>
              <a:t>Mental Models and Ways of Working (</a:t>
            </a:r>
            <a:r>
              <a:rPr lang="en-US" dirty="0" err="1"/>
              <a:t>buf</a:t>
            </a:r>
            <a:r>
              <a:rPr lang="en-US" dirty="0"/>
              <a:t> breaking…)</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1" dirty="0"/>
              <a:t>How to Utilize </a:t>
            </a:r>
            <a:r>
              <a:rPr lang="en-US" b="1" dirty="0">
                <a:hlinkClick r:id="rId3"/>
              </a:rPr>
              <a:t>Protocol Buffers</a:t>
            </a:r>
            <a:r>
              <a:rPr lang="en-US" dirty="0"/>
              <a:t> (aka “</a:t>
            </a:r>
            <a:r>
              <a:rPr lang="en-US" dirty="0" err="1"/>
              <a:t>protobuf</a:t>
            </a:r>
            <a:r>
              <a:rPr lang="en-US" dirty="0"/>
              <a:t>”) </a:t>
            </a:r>
            <a:r>
              <a:rPr lang="en-US" b="1" dirty="0"/>
              <a:t>for an Unbreakable Data Foundation</a:t>
            </a:r>
            <a:r>
              <a:rPr lang="en-US" dirty="0"/>
              <a:t>: How to </a:t>
            </a:r>
            <a:r>
              <a:rPr lang="en-US" i="1" dirty="0"/>
              <a:t>model consistent and composable serializable structured data</a:t>
            </a:r>
            <a:r>
              <a:rPr lang="en-US" dirty="0"/>
              <a:t> to encapsulate entities within our Data Domains through the concept of </a:t>
            </a:r>
            <a:r>
              <a:rPr lang="en-US" i="1" dirty="0"/>
              <a:t>Messages</a:t>
            </a:r>
            <a:r>
              <a:rPr lang="en-US" dirty="0"/>
              <a:t>.</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b="1"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1" dirty="0"/>
              <a:t>Building Reliable Ingestion Services with </a:t>
            </a:r>
            <a:r>
              <a:rPr lang="en-US" b="1" dirty="0" err="1"/>
              <a:t>gRPC</a:t>
            </a:r>
            <a:r>
              <a:rPr lang="en-US" b="1" dirty="0"/>
              <a:t> (w/ </a:t>
            </a:r>
            <a:r>
              <a:rPr lang="en-US" b="1" dirty="0">
                <a:hlinkClick r:id="rId4"/>
              </a:rPr>
              <a:t>Buf Connect</a:t>
            </a:r>
            <a:r>
              <a:rPr lang="en-US" b="1" dirty="0"/>
              <a:t>) and Edge-Level Validation (w/ </a:t>
            </a:r>
            <a:r>
              <a:rPr lang="en-US" b="1" dirty="0">
                <a:hlinkClick r:id="rId5"/>
              </a:rPr>
              <a:t>ProtoValidate</a:t>
            </a:r>
            <a:r>
              <a:rPr lang="en-US" b="1" dirty="0"/>
              <a:t>)</a:t>
            </a:r>
            <a:r>
              <a:rPr lang="en-US" dirty="0"/>
              <a:t>: How to successfully build data-dominant ingestion services that include painless field-level validations, that can scale easily, and support the variable requirements for any stage in the lifecycle of any company. (could just talk about </a:t>
            </a:r>
            <a:r>
              <a:rPr lang="en-US" dirty="0" err="1"/>
              <a:t>protobuf</a:t>
            </a:r>
            <a:r>
              <a:rPr lang="en-US" dirty="0"/>
              <a:t> + </a:t>
            </a:r>
            <a:r>
              <a:rPr lang="en-US" dirty="0" err="1"/>
              <a:t>protovalidate</a:t>
            </a:r>
            <a:r>
              <a:rPr lang="en-US" dirty="0"/>
              <a:t> -&gt; hand wave through the connect wizardry (time))</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1" dirty="0"/>
              <a:t>Using Protocol-Streams to Standardize and Simplify ingestion into our internal Data Domains</a:t>
            </a:r>
            <a:r>
              <a:rPr lang="en-US" dirty="0"/>
              <a:t>. Apache Kafka, Pulsar, and other distributed message brokers enable distributed data brokerage services utilizing the validated foundational Data Streams emitted from our Ingestion Services. [ share the tin layer (see later) pattern, to aggressively transport our data from (anything else) -&gt; Delta table. Provided that we utilize smart practices when it comes to releasing backwards (non-breaking) changes to the protocol-streams this provides the best foundation for any and all work to begin within the Streaming Lakehouse -&gt; let’s learn about the Streaming Medallion Architecture.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2708251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3">
          <a:extLst>
            <a:ext uri="{FF2B5EF4-FFF2-40B4-BE49-F238E27FC236}">
              <a16:creationId xmlns:a16="http://schemas.microsoft.com/office/drawing/2014/main" id="{506479A0-6398-626E-7BC5-34D9DAEC0B05}"/>
            </a:ext>
          </a:extLst>
        </p:cNvPr>
        <p:cNvGrpSpPr/>
        <p:nvPr/>
      </p:nvGrpSpPr>
      <p:grpSpPr>
        <a:xfrm>
          <a:off x="0" y="0"/>
          <a:ext cx="0" cy="0"/>
          <a:chOff x="0" y="0"/>
          <a:chExt cx="0" cy="0"/>
        </a:xfrm>
      </p:grpSpPr>
      <p:sp>
        <p:nvSpPr>
          <p:cNvPr id="794" name="Google Shape;794;g2aea46974e0_1_378:notes">
            <a:extLst>
              <a:ext uri="{FF2B5EF4-FFF2-40B4-BE49-F238E27FC236}">
                <a16:creationId xmlns:a16="http://schemas.microsoft.com/office/drawing/2014/main" id="{EA719685-E099-33C1-736D-430B944135E0}"/>
              </a:ext>
            </a:extLst>
          </p:cNvPr>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95" name="Google Shape;795;g2aea46974e0_1_378:notes">
            <a:extLst>
              <a:ext uri="{FF2B5EF4-FFF2-40B4-BE49-F238E27FC236}">
                <a16:creationId xmlns:a16="http://schemas.microsoft.com/office/drawing/2014/main" id="{3D6CC281-4633-B994-C373-D9193E75D788}"/>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This is where the </a:t>
            </a:r>
            <a:r>
              <a:rPr lang="en-US" dirty="0" err="1"/>
              <a:t>protovalidate</a:t>
            </a:r>
            <a:r>
              <a:rPr lang="en-US" dirty="0"/>
              <a:t> library comes into play…</a:t>
            </a:r>
            <a:endParaRPr dirty="0"/>
          </a:p>
        </p:txBody>
      </p:sp>
    </p:spTree>
    <p:extLst>
      <p:ext uri="{BB962C8B-B14F-4D97-AF65-F5344CB8AC3E}">
        <p14:creationId xmlns:p14="http://schemas.microsoft.com/office/powerpoint/2010/main" val="41186422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0"/>
        <p:cNvGrpSpPr/>
        <p:nvPr/>
      </p:nvGrpSpPr>
      <p:grpSpPr>
        <a:xfrm>
          <a:off x="0" y="0"/>
          <a:ext cx="0" cy="0"/>
          <a:chOff x="0" y="0"/>
          <a:chExt cx="0" cy="0"/>
        </a:xfrm>
      </p:grpSpPr>
      <p:sp>
        <p:nvSpPr>
          <p:cNvPr id="941" name="Google Shape;941;g26a90e54bd8_0_21:notes"/>
          <p:cNvSpPr>
            <a:spLocks noGrp="1" noRot="1" noChangeAspect="1"/>
          </p:cNvSpPr>
          <p:nvPr>
            <p:ph type="sldImg" idx="2"/>
          </p:nvPr>
        </p:nvSpPr>
        <p:spPr>
          <a:xfrm>
            <a:off x="382588"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42" name="Google Shape;942;g26a90e54bd8_0_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Protocol + Stream</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317500" lvl="0" indent="-254000" algn="l" rtl="0">
              <a:lnSpc>
                <a:spcPct val="115000"/>
              </a:lnSpc>
              <a:spcBef>
                <a:spcPts val="800"/>
              </a:spcBef>
              <a:spcAft>
                <a:spcPts val="0"/>
              </a:spcAft>
              <a:buSzPts val="1800"/>
              <a:buChar char="•"/>
            </a:pPr>
            <a:r>
              <a:rPr lang="en-US" dirty="0"/>
              <a:t>- Introduction to </a:t>
            </a:r>
            <a:r>
              <a:rPr lang="en-US" dirty="0" err="1"/>
              <a:t>Protobuf</a:t>
            </a:r>
            <a:r>
              <a:rPr lang="en-US" dirty="0"/>
              <a:t> + </a:t>
            </a:r>
            <a:r>
              <a:rPr lang="en-US" dirty="0" err="1"/>
              <a:t>Buf</a:t>
            </a:r>
            <a:r>
              <a:rPr lang="en-US" dirty="0"/>
              <a:t> + </a:t>
            </a:r>
            <a:r>
              <a:rPr lang="en-US" dirty="0" err="1"/>
              <a:t>Buf</a:t>
            </a:r>
            <a:r>
              <a:rPr lang="en-US" dirty="0"/>
              <a:t> Connect</a:t>
            </a:r>
          </a:p>
          <a:p>
            <a:pPr marL="317500" lvl="0" indent="-254000" algn="l" rtl="0">
              <a:lnSpc>
                <a:spcPct val="115000"/>
              </a:lnSpc>
              <a:spcBef>
                <a:spcPts val="800"/>
              </a:spcBef>
              <a:spcAft>
                <a:spcPts val="0"/>
              </a:spcAft>
              <a:buSzPts val="1800"/>
              <a:buChar char="•"/>
            </a:pPr>
            <a:r>
              <a:rPr lang="en-US" dirty="0"/>
              <a:t>Introduction to </a:t>
            </a:r>
            <a:r>
              <a:rPr lang="en-US" dirty="0" err="1"/>
              <a:t>Protovalidate</a:t>
            </a:r>
            <a:r>
              <a:rPr lang="en-US" dirty="0"/>
              <a:t> for in-flight data validations at the Edge.</a:t>
            </a:r>
          </a:p>
          <a:p>
            <a:pPr marL="317500" lvl="0" indent="-254000" algn="l" rtl="0">
              <a:lnSpc>
                <a:spcPct val="115000"/>
              </a:lnSpc>
              <a:spcBef>
                <a:spcPts val="800"/>
              </a:spcBef>
              <a:spcAft>
                <a:spcPts val="0"/>
              </a:spcAft>
              <a:buSzPts val="1800"/>
              <a:buChar char="•"/>
            </a:pPr>
            <a:r>
              <a:rPr lang="en-US" dirty="0"/>
              <a:t>Mental Models and Ways of Working (</a:t>
            </a:r>
            <a:r>
              <a:rPr lang="en-US" dirty="0" err="1"/>
              <a:t>buf</a:t>
            </a:r>
            <a:r>
              <a:rPr lang="en-US" dirty="0"/>
              <a:t> breaking…)</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1" dirty="0"/>
              <a:t>How to Utilize </a:t>
            </a:r>
            <a:r>
              <a:rPr lang="en-US" b="1" dirty="0">
                <a:hlinkClick r:id="rId3"/>
              </a:rPr>
              <a:t>Protocol Buffers</a:t>
            </a:r>
            <a:r>
              <a:rPr lang="en-US" dirty="0"/>
              <a:t> (aka “</a:t>
            </a:r>
            <a:r>
              <a:rPr lang="en-US" dirty="0" err="1"/>
              <a:t>protobuf</a:t>
            </a:r>
            <a:r>
              <a:rPr lang="en-US" dirty="0"/>
              <a:t>”) </a:t>
            </a:r>
            <a:r>
              <a:rPr lang="en-US" b="1" dirty="0"/>
              <a:t>for an Unbreakable Data Foundation</a:t>
            </a:r>
            <a:r>
              <a:rPr lang="en-US" dirty="0"/>
              <a:t>: How to </a:t>
            </a:r>
            <a:r>
              <a:rPr lang="en-US" i="1" dirty="0"/>
              <a:t>model consistent and composable serializable structured data</a:t>
            </a:r>
            <a:r>
              <a:rPr lang="en-US" dirty="0"/>
              <a:t> to encapsulate entities within our Data Domains through the concept of </a:t>
            </a:r>
            <a:r>
              <a:rPr lang="en-US" i="1" dirty="0"/>
              <a:t>Messages</a:t>
            </a:r>
            <a:r>
              <a:rPr lang="en-US" dirty="0"/>
              <a:t>.</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b="1"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1" dirty="0"/>
              <a:t>Building Reliable Ingestion Services with </a:t>
            </a:r>
            <a:r>
              <a:rPr lang="en-US" b="1" dirty="0" err="1"/>
              <a:t>gRPC</a:t>
            </a:r>
            <a:r>
              <a:rPr lang="en-US" b="1" dirty="0"/>
              <a:t> (w/ </a:t>
            </a:r>
            <a:r>
              <a:rPr lang="en-US" b="1" dirty="0">
                <a:hlinkClick r:id="rId4"/>
              </a:rPr>
              <a:t>Buf Connect</a:t>
            </a:r>
            <a:r>
              <a:rPr lang="en-US" b="1" dirty="0"/>
              <a:t>) and Edge-Level Validation (w/ </a:t>
            </a:r>
            <a:r>
              <a:rPr lang="en-US" b="1" dirty="0">
                <a:hlinkClick r:id="rId5"/>
              </a:rPr>
              <a:t>ProtoValidate</a:t>
            </a:r>
            <a:r>
              <a:rPr lang="en-US" b="1" dirty="0"/>
              <a:t>)</a:t>
            </a:r>
            <a:r>
              <a:rPr lang="en-US" dirty="0"/>
              <a:t>: How to successfully build data-dominant ingestion services that include painless field-level validations, that can scale easily, and support the variable requirements for any stage in the lifecycle of any company. (could just talk about </a:t>
            </a:r>
            <a:r>
              <a:rPr lang="en-US" dirty="0" err="1"/>
              <a:t>protobuf</a:t>
            </a:r>
            <a:r>
              <a:rPr lang="en-US" dirty="0"/>
              <a:t> + </a:t>
            </a:r>
            <a:r>
              <a:rPr lang="en-US" dirty="0" err="1"/>
              <a:t>protovalidate</a:t>
            </a:r>
            <a:r>
              <a:rPr lang="en-US" dirty="0"/>
              <a:t> -&gt; hand wave through the connect wizardry (time))</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1" dirty="0"/>
              <a:t>Using Protocol-Streams to Standardize and Simplify ingestion into our internal Data Domains</a:t>
            </a:r>
            <a:r>
              <a:rPr lang="en-US" dirty="0"/>
              <a:t>. Apache Kafka, Pulsar, and other distributed message brokers enable distributed data brokerage services utilizing the validated foundational Data Streams emitted from our Ingestion Services. [ share the tin layer (see later) pattern, to aggressively transport our data from (anything else) -&gt; Delta table. Provided that we utilize smart practices when it comes to releasing backwards (non-breaking) changes to the protocol-streams this provides the best foundation for any and all work to begin within the Streaming Lakehouse -&gt; let’s learn about the Streaming Medallion Architecture.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3787947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1 Title Slide A - Dark 4">
  <p:cSld name="1 Title Slide A - Dark 4">
    <p:bg>
      <p:bgPr>
        <a:solidFill>
          <a:schemeClr val="dk1"/>
        </a:solidFill>
        <a:effectLst/>
      </p:bgPr>
    </p:bg>
    <p:spTree>
      <p:nvGrpSpPr>
        <p:cNvPr id="1" name="Shape 147"/>
        <p:cNvGrpSpPr/>
        <p:nvPr/>
      </p:nvGrpSpPr>
      <p:grpSpPr>
        <a:xfrm>
          <a:off x="0" y="0"/>
          <a:ext cx="0" cy="0"/>
          <a:chOff x="0" y="0"/>
          <a:chExt cx="0" cy="0"/>
        </a:xfrm>
      </p:grpSpPr>
      <p:sp>
        <p:nvSpPr>
          <p:cNvPr id="158" name="Google Shape;158;p17"/>
          <p:cNvSpPr txBox="1">
            <a:spLocks noGrp="1"/>
          </p:cNvSpPr>
          <p:nvPr>
            <p:ph type="subTitle" idx="1"/>
          </p:nvPr>
        </p:nvSpPr>
        <p:spPr>
          <a:xfrm>
            <a:off x="228594" y="4317000"/>
            <a:ext cx="3947700" cy="3693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SzPts val="1200"/>
              <a:buNone/>
              <a:defRPr sz="1200" b="1">
                <a:solidFill>
                  <a:schemeClr val="accent1"/>
                </a:solidFill>
              </a:defRPr>
            </a:lvl1pPr>
            <a:lvl2pPr lvl="1" algn="l">
              <a:lnSpc>
                <a:spcPct val="100000"/>
              </a:lnSpc>
              <a:spcBef>
                <a:spcPts val="0"/>
              </a:spcBef>
              <a:spcAft>
                <a:spcPts val="0"/>
              </a:spcAft>
              <a:buSzPts val="1100"/>
              <a:buNone/>
              <a:defRPr b="1"/>
            </a:lvl2pPr>
            <a:lvl3pPr lvl="2" algn="l">
              <a:lnSpc>
                <a:spcPct val="100000"/>
              </a:lnSpc>
              <a:spcBef>
                <a:spcPts val="0"/>
              </a:spcBef>
              <a:spcAft>
                <a:spcPts val="0"/>
              </a:spcAft>
              <a:buSzPts val="1100"/>
              <a:buNone/>
              <a:defRPr b="1"/>
            </a:lvl3pPr>
            <a:lvl4pPr lvl="3" algn="l">
              <a:lnSpc>
                <a:spcPct val="100000"/>
              </a:lnSpc>
              <a:spcBef>
                <a:spcPts val="0"/>
              </a:spcBef>
              <a:spcAft>
                <a:spcPts val="0"/>
              </a:spcAft>
              <a:buSzPts val="1100"/>
              <a:buNone/>
              <a:defRPr b="1"/>
            </a:lvl4pPr>
            <a:lvl5pPr lvl="4" algn="l">
              <a:lnSpc>
                <a:spcPct val="100000"/>
              </a:lnSpc>
              <a:spcBef>
                <a:spcPts val="0"/>
              </a:spcBef>
              <a:spcAft>
                <a:spcPts val="0"/>
              </a:spcAft>
              <a:buSzPts val="1100"/>
              <a:buNone/>
              <a:defRPr b="1"/>
            </a:lvl5pPr>
            <a:lvl6pPr lvl="5" algn="l">
              <a:lnSpc>
                <a:spcPct val="100000"/>
              </a:lnSpc>
              <a:spcBef>
                <a:spcPts val="0"/>
              </a:spcBef>
              <a:spcAft>
                <a:spcPts val="0"/>
              </a:spcAft>
              <a:buSzPts val="1100"/>
              <a:buNone/>
              <a:defRPr b="1"/>
            </a:lvl6pPr>
            <a:lvl7pPr lvl="6" algn="l">
              <a:lnSpc>
                <a:spcPct val="100000"/>
              </a:lnSpc>
              <a:spcBef>
                <a:spcPts val="0"/>
              </a:spcBef>
              <a:spcAft>
                <a:spcPts val="0"/>
              </a:spcAft>
              <a:buSzPts val="1100"/>
              <a:buNone/>
              <a:defRPr b="1"/>
            </a:lvl7pPr>
            <a:lvl8pPr lvl="7" algn="l">
              <a:lnSpc>
                <a:spcPct val="100000"/>
              </a:lnSpc>
              <a:spcBef>
                <a:spcPts val="0"/>
              </a:spcBef>
              <a:spcAft>
                <a:spcPts val="0"/>
              </a:spcAft>
              <a:buSzPts val="1100"/>
              <a:buNone/>
              <a:defRPr b="1"/>
            </a:lvl8pPr>
            <a:lvl9pPr lvl="8" algn="l">
              <a:lnSpc>
                <a:spcPct val="100000"/>
              </a:lnSpc>
              <a:spcBef>
                <a:spcPts val="0"/>
              </a:spcBef>
              <a:spcAft>
                <a:spcPts val="0"/>
              </a:spcAft>
              <a:buSzPts val="1100"/>
              <a:buNone/>
              <a:defRPr b="1"/>
            </a:lvl9pPr>
          </a:lstStyle>
          <a:p>
            <a:endParaRPr/>
          </a:p>
        </p:txBody>
      </p:sp>
      <p:sp>
        <p:nvSpPr>
          <p:cNvPr id="160" name="Google Shape;160;p17"/>
          <p:cNvSpPr txBox="1">
            <a:spLocks noGrp="1"/>
          </p:cNvSpPr>
          <p:nvPr>
            <p:ph type="sldNum" idx="12"/>
          </p:nvPr>
        </p:nvSpPr>
        <p:spPr>
          <a:xfrm>
            <a:off x="8325505" y="4854975"/>
            <a:ext cx="243300" cy="139800"/>
          </a:xfrm>
          <a:prstGeom prst="rect">
            <a:avLst/>
          </a:prstGeom>
          <a:noFill/>
          <a:ln>
            <a:noFill/>
          </a:ln>
        </p:spPr>
        <p:txBody>
          <a:bodyPr spcFirstLastPara="1" wrap="square" lIns="0" tIns="0" rIns="0" bIns="0" anchor="t" anchorCtr="0">
            <a:noAutofit/>
          </a:bodyPr>
          <a:lstStyle>
            <a:lvl1pPr marL="0" marR="0" lvl="0" indent="0" algn="r" rtl="0">
              <a:lnSpc>
                <a:spcPct val="100000"/>
              </a:lnSpc>
              <a:spcBef>
                <a:spcPts val="0"/>
              </a:spcBef>
              <a:spcAft>
                <a:spcPts val="0"/>
              </a:spcAft>
              <a:buClr>
                <a:srgbClr val="000000"/>
              </a:buClr>
              <a:buSzPts val="800"/>
              <a:buFont typeface="Arial"/>
              <a:buNone/>
              <a:defRPr sz="800" i="0" u="none" strike="noStrike" cap="none"/>
            </a:lvl1pPr>
            <a:lvl2pPr marL="0" marR="0" lvl="1" indent="0" algn="r" rtl="0">
              <a:lnSpc>
                <a:spcPct val="100000"/>
              </a:lnSpc>
              <a:spcBef>
                <a:spcPts val="0"/>
              </a:spcBef>
              <a:spcAft>
                <a:spcPts val="0"/>
              </a:spcAft>
              <a:buClr>
                <a:srgbClr val="000000"/>
              </a:buClr>
              <a:buSzPts val="800"/>
              <a:buFont typeface="Arial"/>
              <a:buNone/>
              <a:defRPr sz="800" i="0" u="none" strike="noStrike" cap="none"/>
            </a:lvl2pPr>
            <a:lvl3pPr marL="0" marR="0" lvl="2" indent="0" algn="r" rtl="0">
              <a:lnSpc>
                <a:spcPct val="100000"/>
              </a:lnSpc>
              <a:spcBef>
                <a:spcPts val="0"/>
              </a:spcBef>
              <a:spcAft>
                <a:spcPts val="0"/>
              </a:spcAft>
              <a:buClr>
                <a:srgbClr val="000000"/>
              </a:buClr>
              <a:buSzPts val="800"/>
              <a:buFont typeface="Arial"/>
              <a:buNone/>
              <a:defRPr sz="800" i="0" u="none" strike="noStrike" cap="none"/>
            </a:lvl3pPr>
            <a:lvl4pPr marL="0" marR="0" lvl="3" indent="0" algn="r" rtl="0">
              <a:lnSpc>
                <a:spcPct val="100000"/>
              </a:lnSpc>
              <a:spcBef>
                <a:spcPts val="0"/>
              </a:spcBef>
              <a:spcAft>
                <a:spcPts val="0"/>
              </a:spcAft>
              <a:buClr>
                <a:srgbClr val="000000"/>
              </a:buClr>
              <a:buSzPts val="800"/>
              <a:buFont typeface="Arial"/>
              <a:buNone/>
              <a:defRPr sz="800" i="0" u="none" strike="noStrike" cap="none"/>
            </a:lvl4pPr>
            <a:lvl5pPr marL="0" marR="0" lvl="4" indent="0" algn="r" rtl="0">
              <a:lnSpc>
                <a:spcPct val="100000"/>
              </a:lnSpc>
              <a:spcBef>
                <a:spcPts val="0"/>
              </a:spcBef>
              <a:spcAft>
                <a:spcPts val="0"/>
              </a:spcAft>
              <a:buClr>
                <a:srgbClr val="000000"/>
              </a:buClr>
              <a:buSzPts val="800"/>
              <a:buFont typeface="Arial"/>
              <a:buNone/>
              <a:defRPr sz="800" i="0" u="none" strike="noStrike" cap="none"/>
            </a:lvl5pPr>
            <a:lvl6pPr marL="0" marR="0" lvl="5" indent="0" algn="r" rtl="0">
              <a:lnSpc>
                <a:spcPct val="100000"/>
              </a:lnSpc>
              <a:spcBef>
                <a:spcPts val="0"/>
              </a:spcBef>
              <a:spcAft>
                <a:spcPts val="0"/>
              </a:spcAft>
              <a:buClr>
                <a:srgbClr val="000000"/>
              </a:buClr>
              <a:buSzPts val="800"/>
              <a:buFont typeface="Arial"/>
              <a:buNone/>
              <a:defRPr sz="800" i="0" u="none" strike="noStrike" cap="none"/>
            </a:lvl6pPr>
            <a:lvl7pPr marL="0" marR="0" lvl="6" indent="0" algn="r" rtl="0">
              <a:lnSpc>
                <a:spcPct val="100000"/>
              </a:lnSpc>
              <a:spcBef>
                <a:spcPts val="0"/>
              </a:spcBef>
              <a:spcAft>
                <a:spcPts val="0"/>
              </a:spcAft>
              <a:buClr>
                <a:srgbClr val="000000"/>
              </a:buClr>
              <a:buSzPts val="800"/>
              <a:buFont typeface="Arial"/>
              <a:buNone/>
              <a:defRPr sz="800" i="0" u="none" strike="noStrike" cap="none"/>
            </a:lvl7pPr>
            <a:lvl8pPr marL="0" marR="0" lvl="7" indent="0" algn="r" rtl="0">
              <a:lnSpc>
                <a:spcPct val="100000"/>
              </a:lnSpc>
              <a:spcBef>
                <a:spcPts val="0"/>
              </a:spcBef>
              <a:spcAft>
                <a:spcPts val="0"/>
              </a:spcAft>
              <a:buClr>
                <a:srgbClr val="000000"/>
              </a:buClr>
              <a:buSzPts val="800"/>
              <a:buFont typeface="Arial"/>
              <a:buNone/>
              <a:defRPr sz="800" i="0" u="none" strike="noStrike" cap="none"/>
            </a:lvl8pPr>
            <a:lvl9pPr marL="0" marR="0" lvl="8" indent="0" algn="r" rtl="0">
              <a:lnSpc>
                <a:spcPct val="100000"/>
              </a:lnSpc>
              <a:spcBef>
                <a:spcPts val="0"/>
              </a:spcBef>
              <a:spcAft>
                <a:spcPts val="0"/>
              </a:spcAft>
              <a:buClr>
                <a:srgbClr val="000000"/>
              </a:buClr>
              <a:buSzPts val="800"/>
              <a:buFont typeface="Arial"/>
              <a:buNone/>
              <a:defRPr sz="800" i="0" u="none" strike="noStrike" cap="none"/>
            </a:lvl9pPr>
          </a:lstStyle>
          <a:p>
            <a:pPr marL="0" lvl="0" indent="0" algn="r" rtl="0">
              <a:spcBef>
                <a:spcPts val="0"/>
              </a:spcBef>
              <a:spcAft>
                <a:spcPts val="0"/>
              </a:spcAft>
              <a:buNone/>
            </a:pPr>
            <a:fld id="{00000000-1234-1234-1234-123412341234}" type="slidenum">
              <a:rPr lang="en"/>
              <a:t>‹#›</a:t>
            </a:fld>
            <a:endParaRPr/>
          </a:p>
        </p:txBody>
      </p:sp>
      <p:sp>
        <p:nvSpPr>
          <p:cNvPr id="161" name="Google Shape;161;p17"/>
          <p:cNvSpPr txBox="1">
            <a:spLocks noGrp="1"/>
          </p:cNvSpPr>
          <p:nvPr>
            <p:ph type="ctrTitle"/>
          </p:nvPr>
        </p:nvSpPr>
        <p:spPr>
          <a:xfrm>
            <a:off x="228594" y="1119393"/>
            <a:ext cx="4051500" cy="1790700"/>
          </a:xfrm>
          <a:prstGeom prst="rect">
            <a:avLst/>
          </a:prstGeom>
          <a:noFill/>
          <a:ln>
            <a:noFill/>
          </a:ln>
        </p:spPr>
        <p:txBody>
          <a:bodyPr spcFirstLastPara="1" wrap="square" lIns="0" tIns="0" rIns="0" bIns="0" anchor="t" anchorCtr="0">
            <a:noAutofit/>
          </a:bodyPr>
          <a:lstStyle>
            <a:lvl1pPr lvl="0" algn="l" rtl="0">
              <a:lnSpc>
                <a:spcPct val="90000"/>
              </a:lnSpc>
              <a:spcBef>
                <a:spcPts val="0"/>
              </a:spcBef>
              <a:spcAft>
                <a:spcPts val="0"/>
              </a:spcAft>
              <a:buClr>
                <a:schemeClr val="dk1"/>
              </a:buClr>
              <a:buSzPts val="4200"/>
              <a:buFont typeface="DM Mono"/>
              <a:buNone/>
              <a:defRPr sz="4200" b="1"/>
            </a:lvl1pPr>
            <a:lvl2pPr lvl="1" algn="l" rtl="0">
              <a:lnSpc>
                <a:spcPct val="100000"/>
              </a:lnSpc>
              <a:spcBef>
                <a:spcPts val="0"/>
              </a:spcBef>
              <a:spcAft>
                <a:spcPts val="0"/>
              </a:spcAft>
              <a:buSzPts val="1100"/>
              <a:buFont typeface="DM Mono"/>
              <a:buNone/>
              <a:defRPr b="1">
                <a:latin typeface="DM Mono"/>
                <a:ea typeface="DM Mono"/>
                <a:cs typeface="DM Mono"/>
                <a:sym typeface="DM Mono"/>
              </a:defRPr>
            </a:lvl2pPr>
            <a:lvl3pPr lvl="2" algn="l" rtl="0">
              <a:lnSpc>
                <a:spcPct val="100000"/>
              </a:lnSpc>
              <a:spcBef>
                <a:spcPts val="0"/>
              </a:spcBef>
              <a:spcAft>
                <a:spcPts val="0"/>
              </a:spcAft>
              <a:buSzPts val="1100"/>
              <a:buFont typeface="DM Mono"/>
              <a:buNone/>
              <a:defRPr b="1">
                <a:latin typeface="DM Mono"/>
                <a:ea typeface="DM Mono"/>
                <a:cs typeface="DM Mono"/>
                <a:sym typeface="DM Mono"/>
              </a:defRPr>
            </a:lvl3pPr>
            <a:lvl4pPr lvl="3" algn="l" rtl="0">
              <a:lnSpc>
                <a:spcPct val="100000"/>
              </a:lnSpc>
              <a:spcBef>
                <a:spcPts val="0"/>
              </a:spcBef>
              <a:spcAft>
                <a:spcPts val="0"/>
              </a:spcAft>
              <a:buSzPts val="1100"/>
              <a:buFont typeface="DM Mono"/>
              <a:buNone/>
              <a:defRPr b="1">
                <a:latin typeface="DM Mono"/>
                <a:ea typeface="DM Mono"/>
                <a:cs typeface="DM Mono"/>
                <a:sym typeface="DM Mono"/>
              </a:defRPr>
            </a:lvl4pPr>
            <a:lvl5pPr lvl="4" algn="l" rtl="0">
              <a:lnSpc>
                <a:spcPct val="100000"/>
              </a:lnSpc>
              <a:spcBef>
                <a:spcPts val="0"/>
              </a:spcBef>
              <a:spcAft>
                <a:spcPts val="0"/>
              </a:spcAft>
              <a:buSzPts val="1100"/>
              <a:buFont typeface="DM Mono"/>
              <a:buNone/>
              <a:defRPr b="1">
                <a:latin typeface="DM Mono"/>
                <a:ea typeface="DM Mono"/>
                <a:cs typeface="DM Mono"/>
                <a:sym typeface="DM Mono"/>
              </a:defRPr>
            </a:lvl5pPr>
            <a:lvl6pPr lvl="5" algn="l" rtl="0">
              <a:lnSpc>
                <a:spcPct val="100000"/>
              </a:lnSpc>
              <a:spcBef>
                <a:spcPts val="0"/>
              </a:spcBef>
              <a:spcAft>
                <a:spcPts val="0"/>
              </a:spcAft>
              <a:buSzPts val="1100"/>
              <a:buFont typeface="DM Mono"/>
              <a:buNone/>
              <a:defRPr b="1">
                <a:latin typeface="DM Mono"/>
                <a:ea typeface="DM Mono"/>
                <a:cs typeface="DM Mono"/>
                <a:sym typeface="DM Mono"/>
              </a:defRPr>
            </a:lvl6pPr>
            <a:lvl7pPr lvl="6" algn="l" rtl="0">
              <a:lnSpc>
                <a:spcPct val="100000"/>
              </a:lnSpc>
              <a:spcBef>
                <a:spcPts val="0"/>
              </a:spcBef>
              <a:spcAft>
                <a:spcPts val="0"/>
              </a:spcAft>
              <a:buSzPts val="1100"/>
              <a:buFont typeface="DM Mono"/>
              <a:buNone/>
              <a:defRPr b="1">
                <a:latin typeface="DM Mono"/>
                <a:ea typeface="DM Mono"/>
                <a:cs typeface="DM Mono"/>
                <a:sym typeface="DM Mono"/>
              </a:defRPr>
            </a:lvl7pPr>
            <a:lvl8pPr lvl="7" algn="l" rtl="0">
              <a:lnSpc>
                <a:spcPct val="100000"/>
              </a:lnSpc>
              <a:spcBef>
                <a:spcPts val="0"/>
              </a:spcBef>
              <a:spcAft>
                <a:spcPts val="0"/>
              </a:spcAft>
              <a:buSzPts val="1100"/>
              <a:buFont typeface="DM Mono"/>
              <a:buNone/>
              <a:defRPr b="1">
                <a:latin typeface="DM Mono"/>
                <a:ea typeface="DM Mono"/>
                <a:cs typeface="DM Mono"/>
                <a:sym typeface="DM Mono"/>
              </a:defRPr>
            </a:lvl8pPr>
            <a:lvl9pPr lvl="8" algn="l" rtl="0">
              <a:lnSpc>
                <a:spcPct val="100000"/>
              </a:lnSpc>
              <a:spcBef>
                <a:spcPts val="0"/>
              </a:spcBef>
              <a:spcAft>
                <a:spcPts val="0"/>
              </a:spcAft>
              <a:buSzPts val="1100"/>
              <a:buFont typeface="DM Mono"/>
              <a:buNone/>
              <a:defRPr b="1">
                <a:latin typeface="DM Mono"/>
                <a:ea typeface="DM Mono"/>
                <a:cs typeface="DM Mono"/>
                <a:sym typeface="DM Mono"/>
              </a:defRPr>
            </a:lvl9pPr>
          </a:lstStyle>
          <a:p>
            <a:endParaRPr/>
          </a:p>
        </p:txBody>
      </p:sp>
    </p:spTree>
    <p:extLst>
      <p:ext uri="{BB962C8B-B14F-4D97-AF65-F5344CB8AC3E}">
        <p14:creationId xmlns:p14="http://schemas.microsoft.com/office/powerpoint/2010/main" val="57435603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9 Content B - 2 Column 1">
  <p:cSld name="9 Content B - 2 Column 1">
    <p:bg>
      <p:bgPr>
        <a:solidFill>
          <a:schemeClr val="lt1"/>
        </a:solidFill>
        <a:effectLst/>
      </p:bgPr>
    </p:bg>
    <p:spTree>
      <p:nvGrpSpPr>
        <p:cNvPr id="1" name="Shape 456"/>
        <p:cNvGrpSpPr/>
        <p:nvPr/>
      </p:nvGrpSpPr>
      <p:grpSpPr>
        <a:xfrm>
          <a:off x="0" y="0"/>
          <a:ext cx="0" cy="0"/>
          <a:chOff x="0" y="0"/>
          <a:chExt cx="0" cy="0"/>
        </a:xfrm>
      </p:grpSpPr>
      <p:sp>
        <p:nvSpPr>
          <p:cNvPr id="457" name="Google Shape;457;p43"/>
          <p:cNvSpPr txBox="1">
            <a:spLocks noGrp="1"/>
          </p:cNvSpPr>
          <p:nvPr>
            <p:ph type="title"/>
          </p:nvPr>
        </p:nvSpPr>
        <p:spPr>
          <a:xfrm>
            <a:off x="228589" y="228600"/>
            <a:ext cx="7886400" cy="461700"/>
          </a:xfrm>
          <a:prstGeom prst="rect">
            <a:avLst/>
          </a:prstGeom>
          <a:noFill/>
          <a:ln>
            <a:noFill/>
          </a:ln>
        </p:spPr>
        <p:txBody>
          <a:bodyPr spcFirstLastPara="1" wrap="square" lIns="0" tIns="0" rIns="0" bIns="0" anchor="t" anchorCtr="0">
            <a:spAutoFit/>
          </a:bodyPr>
          <a:lstStyle>
            <a:lvl1pPr lvl="0" algn="l" rtl="0">
              <a:lnSpc>
                <a:spcPct val="100000"/>
              </a:lnSpc>
              <a:spcBef>
                <a:spcPts val="0"/>
              </a:spcBef>
              <a:spcAft>
                <a:spcPts val="0"/>
              </a:spcAft>
              <a:buClr>
                <a:schemeClr val="dk1"/>
              </a:buClr>
              <a:buSzPts val="1100"/>
              <a:buFont typeface="DM Mono"/>
              <a:buNone/>
              <a:defRPr>
                <a:solidFill>
                  <a:schemeClr val="dk1"/>
                </a:solidFill>
              </a:defRPr>
            </a:lvl1pPr>
            <a:lvl2pPr lvl="1" algn="l" rtl="0">
              <a:lnSpc>
                <a:spcPct val="100000"/>
              </a:lnSpc>
              <a:spcBef>
                <a:spcPts val="0"/>
              </a:spcBef>
              <a:spcAft>
                <a:spcPts val="0"/>
              </a:spcAft>
              <a:buClr>
                <a:schemeClr val="dk1"/>
              </a:buClr>
              <a:buSzPts val="1100"/>
              <a:buFont typeface="DM Mono"/>
              <a:buNone/>
              <a:defRPr>
                <a:solidFill>
                  <a:schemeClr val="dk1"/>
                </a:solidFill>
                <a:latin typeface="DM Mono"/>
                <a:ea typeface="DM Mono"/>
                <a:cs typeface="DM Mono"/>
                <a:sym typeface="DM Mono"/>
              </a:defRPr>
            </a:lvl2pPr>
            <a:lvl3pPr lvl="2" algn="l" rtl="0">
              <a:lnSpc>
                <a:spcPct val="100000"/>
              </a:lnSpc>
              <a:spcBef>
                <a:spcPts val="0"/>
              </a:spcBef>
              <a:spcAft>
                <a:spcPts val="0"/>
              </a:spcAft>
              <a:buClr>
                <a:schemeClr val="dk1"/>
              </a:buClr>
              <a:buSzPts val="1100"/>
              <a:buFont typeface="DM Mono"/>
              <a:buNone/>
              <a:defRPr>
                <a:solidFill>
                  <a:schemeClr val="dk1"/>
                </a:solidFill>
                <a:latin typeface="DM Mono"/>
                <a:ea typeface="DM Mono"/>
                <a:cs typeface="DM Mono"/>
                <a:sym typeface="DM Mono"/>
              </a:defRPr>
            </a:lvl3pPr>
            <a:lvl4pPr lvl="3" algn="l" rtl="0">
              <a:lnSpc>
                <a:spcPct val="100000"/>
              </a:lnSpc>
              <a:spcBef>
                <a:spcPts val="0"/>
              </a:spcBef>
              <a:spcAft>
                <a:spcPts val="0"/>
              </a:spcAft>
              <a:buClr>
                <a:schemeClr val="dk1"/>
              </a:buClr>
              <a:buSzPts val="1100"/>
              <a:buFont typeface="DM Mono"/>
              <a:buNone/>
              <a:defRPr>
                <a:solidFill>
                  <a:schemeClr val="dk1"/>
                </a:solidFill>
                <a:latin typeface="DM Mono"/>
                <a:ea typeface="DM Mono"/>
                <a:cs typeface="DM Mono"/>
                <a:sym typeface="DM Mono"/>
              </a:defRPr>
            </a:lvl4pPr>
            <a:lvl5pPr lvl="4" algn="l" rtl="0">
              <a:lnSpc>
                <a:spcPct val="100000"/>
              </a:lnSpc>
              <a:spcBef>
                <a:spcPts val="0"/>
              </a:spcBef>
              <a:spcAft>
                <a:spcPts val="0"/>
              </a:spcAft>
              <a:buClr>
                <a:schemeClr val="dk1"/>
              </a:buClr>
              <a:buSzPts val="1100"/>
              <a:buFont typeface="DM Mono"/>
              <a:buNone/>
              <a:defRPr>
                <a:solidFill>
                  <a:schemeClr val="dk1"/>
                </a:solidFill>
                <a:latin typeface="DM Mono"/>
                <a:ea typeface="DM Mono"/>
                <a:cs typeface="DM Mono"/>
                <a:sym typeface="DM Mono"/>
              </a:defRPr>
            </a:lvl5pPr>
            <a:lvl6pPr lvl="5" algn="l" rtl="0">
              <a:lnSpc>
                <a:spcPct val="100000"/>
              </a:lnSpc>
              <a:spcBef>
                <a:spcPts val="0"/>
              </a:spcBef>
              <a:spcAft>
                <a:spcPts val="0"/>
              </a:spcAft>
              <a:buClr>
                <a:schemeClr val="dk1"/>
              </a:buClr>
              <a:buSzPts val="1100"/>
              <a:buFont typeface="DM Mono"/>
              <a:buNone/>
              <a:defRPr>
                <a:solidFill>
                  <a:schemeClr val="dk1"/>
                </a:solidFill>
                <a:latin typeface="DM Mono"/>
                <a:ea typeface="DM Mono"/>
                <a:cs typeface="DM Mono"/>
                <a:sym typeface="DM Mono"/>
              </a:defRPr>
            </a:lvl6pPr>
            <a:lvl7pPr lvl="6" algn="l" rtl="0">
              <a:lnSpc>
                <a:spcPct val="100000"/>
              </a:lnSpc>
              <a:spcBef>
                <a:spcPts val="0"/>
              </a:spcBef>
              <a:spcAft>
                <a:spcPts val="0"/>
              </a:spcAft>
              <a:buClr>
                <a:schemeClr val="dk1"/>
              </a:buClr>
              <a:buSzPts val="1100"/>
              <a:buFont typeface="DM Mono"/>
              <a:buNone/>
              <a:defRPr>
                <a:solidFill>
                  <a:schemeClr val="dk1"/>
                </a:solidFill>
                <a:latin typeface="DM Mono"/>
                <a:ea typeface="DM Mono"/>
                <a:cs typeface="DM Mono"/>
                <a:sym typeface="DM Mono"/>
              </a:defRPr>
            </a:lvl7pPr>
            <a:lvl8pPr lvl="7" algn="l" rtl="0">
              <a:lnSpc>
                <a:spcPct val="100000"/>
              </a:lnSpc>
              <a:spcBef>
                <a:spcPts val="0"/>
              </a:spcBef>
              <a:spcAft>
                <a:spcPts val="0"/>
              </a:spcAft>
              <a:buClr>
                <a:schemeClr val="dk1"/>
              </a:buClr>
              <a:buSzPts val="1100"/>
              <a:buFont typeface="DM Mono"/>
              <a:buNone/>
              <a:defRPr>
                <a:solidFill>
                  <a:schemeClr val="dk1"/>
                </a:solidFill>
                <a:latin typeface="DM Mono"/>
                <a:ea typeface="DM Mono"/>
                <a:cs typeface="DM Mono"/>
                <a:sym typeface="DM Mono"/>
              </a:defRPr>
            </a:lvl8pPr>
            <a:lvl9pPr lvl="8" algn="l" rtl="0">
              <a:lnSpc>
                <a:spcPct val="100000"/>
              </a:lnSpc>
              <a:spcBef>
                <a:spcPts val="0"/>
              </a:spcBef>
              <a:spcAft>
                <a:spcPts val="0"/>
              </a:spcAft>
              <a:buClr>
                <a:schemeClr val="dk1"/>
              </a:buClr>
              <a:buSzPts val="1100"/>
              <a:buFont typeface="DM Mono"/>
              <a:buNone/>
              <a:defRPr>
                <a:solidFill>
                  <a:schemeClr val="dk1"/>
                </a:solidFill>
                <a:latin typeface="DM Mono"/>
                <a:ea typeface="DM Mono"/>
                <a:cs typeface="DM Mono"/>
                <a:sym typeface="DM Mono"/>
              </a:defRPr>
            </a:lvl9pPr>
          </a:lstStyle>
          <a:p>
            <a:endParaRPr/>
          </a:p>
        </p:txBody>
      </p:sp>
      <p:sp>
        <p:nvSpPr>
          <p:cNvPr id="458" name="Google Shape;458;p43"/>
          <p:cNvSpPr txBox="1">
            <a:spLocks noGrp="1"/>
          </p:cNvSpPr>
          <p:nvPr>
            <p:ph type="sldNum" idx="12"/>
          </p:nvPr>
        </p:nvSpPr>
        <p:spPr>
          <a:xfrm>
            <a:off x="8325505" y="4854975"/>
            <a:ext cx="243300" cy="139800"/>
          </a:xfrm>
          <a:prstGeom prst="rect">
            <a:avLst/>
          </a:prstGeom>
          <a:noFill/>
          <a:ln>
            <a:noFill/>
          </a:ln>
        </p:spPr>
        <p:txBody>
          <a:bodyPr spcFirstLastPara="1" wrap="square" lIns="0" tIns="0" rIns="0" bIns="0" anchor="t" anchorCtr="0">
            <a:noAutofit/>
          </a:bodyPr>
          <a:lstStyle>
            <a:lvl1pPr marL="0" marR="0" lvl="0" indent="0" algn="r" rtl="0">
              <a:lnSpc>
                <a:spcPct val="100000"/>
              </a:lnSpc>
              <a:spcBef>
                <a:spcPts val="0"/>
              </a:spcBef>
              <a:spcAft>
                <a:spcPts val="0"/>
              </a:spcAft>
              <a:buClr>
                <a:srgbClr val="000000"/>
              </a:buClr>
              <a:buSzPts val="800"/>
              <a:buFont typeface="Arial"/>
              <a:buNone/>
              <a:defRPr sz="800" i="0" u="none" strike="noStrike" cap="none"/>
            </a:lvl1pPr>
            <a:lvl2pPr marL="0" marR="0" lvl="1" indent="0" algn="r" rtl="0">
              <a:lnSpc>
                <a:spcPct val="100000"/>
              </a:lnSpc>
              <a:spcBef>
                <a:spcPts val="0"/>
              </a:spcBef>
              <a:spcAft>
                <a:spcPts val="0"/>
              </a:spcAft>
              <a:buClr>
                <a:srgbClr val="000000"/>
              </a:buClr>
              <a:buSzPts val="800"/>
              <a:buFont typeface="Arial"/>
              <a:buNone/>
              <a:defRPr sz="800" i="0" u="none" strike="noStrike" cap="none"/>
            </a:lvl2pPr>
            <a:lvl3pPr marL="0" marR="0" lvl="2" indent="0" algn="r" rtl="0">
              <a:lnSpc>
                <a:spcPct val="100000"/>
              </a:lnSpc>
              <a:spcBef>
                <a:spcPts val="0"/>
              </a:spcBef>
              <a:spcAft>
                <a:spcPts val="0"/>
              </a:spcAft>
              <a:buClr>
                <a:srgbClr val="000000"/>
              </a:buClr>
              <a:buSzPts val="800"/>
              <a:buFont typeface="Arial"/>
              <a:buNone/>
              <a:defRPr sz="800" i="0" u="none" strike="noStrike" cap="none"/>
            </a:lvl3pPr>
            <a:lvl4pPr marL="0" marR="0" lvl="3" indent="0" algn="r" rtl="0">
              <a:lnSpc>
                <a:spcPct val="100000"/>
              </a:lnSpc>
              <a:spcBef>
                <a:spcPts val="0"/>
              </a:spcBef>
              <a:spcAft>
                <a:spcPts val="0"/>
              </a:spcAft>
              <a:buClr>
                <a:srgbClr val="000000"/>
              </a:buClr>
              <a:buSzPts val="800"/>
              <a:buFont typeface="Arial"/>
              <a:buNone/>
              <a:defRPr sz="800" i="0" u="none" strike="noStrike" cap="none"/>
            </a:lvl4pPr>
            <a:lvl5pPr marL="0" marR="0" lvl="4" indent="0" algn="r" rtl="0">
              <a:lnSpc>
                <a:spcPct val="100000"/>
              </a:lnSpc>
              <a:spcBef>
                <a:spcPts val="0"/>
              </a:spcBef>
              <a:spcAft>
                <a:spcPts val="0"/>
              </a:spcAft>
              <a:buClr>
                <a:srgbClr val="000000"/>
              </a:buClr>
              <a:buSzPts val="800"/>
              <a:buFont typeface="Arial"/>
              <a:buNone/>
              <a:defRPr sz="800" i="0" u="none" strike="noStrike" cap="none"/>
            </a:lvl5pPr>
            <a:lvl6pPr marL="0" marR="0" lvl="5" indent="0" algn="r" rtl="0">
              <a:lnSpc>
                <a:spcPct val="100000"/>
              </a:lnSpc>
              <a:spcBef>
                <a:spcPts val="0"/>
              </a:spcBef>
              <a:spcAft>
                <a:spcPts val="0"/>
              </a:spcAft>
              <a:buClr>
                <a:srgbClr val="000000"/>
              </a:buClr>
              <a:buSzPts val="800"/>
              <a:buFont typeface="Arial"/>
              <a:buNone/>
              <a:defRPr sz="800" i="0" u="none" strike="noStrike" cap="none"/>
            </a:lvl6pPr>
            <a:lvl7pPr marL="0" marR="0" lvl="6" indent="0" algn="r" rtl="0">
              <a:lnSpc>
                <a:spcPct val="100000"/>
              </a:lnSpc>
              <a:spcBef>
                <a:spcPts val="0"/>
              </a:spcBef>
              <a:spcAft>
                <a:spcPts val="0"/>
              </a:spcAft>
              <a:buClr>
                <a:srgbClr val="000000"/>
              </a:buClr>
              <a:buSzPts val="800"/>
              <a:buFont typeface="Arial"/>
              <a:buNone/>
              <a:defRPr sz="800" i="0" u="none" strike="noStrike" cap="none"/>
            </a:lvl7pPr>
            <a:lvl8pPr marL="0" marR="0" lvl="7" indent="0" algn="r" rtl="0">
              <a:lnSpc>
                <a:spcPct val="100000"/>
              </a:lnSpc>
              <a:spcBef>
                <a:spcPts val="0"/>
              </a:spcBef>
              <a:spcAft>
                <a:spcPts val="0"/>
              </a:spcAft>
              <a:buClr>
                <a:srgbClr val="000000"/>
              </a:buClr>
              <a:buSzPts val="800"/>
              <a:buFont typeface="Arial"/>
              <a:buNone/>
              <a:defRPr sz="800" i="0" u="none" strike="noStrike" cap="none"/>
            </a:lvl8pPr>
            <a:lvl9pPr marL="0" marR="0" lvl="8" indent="0" algn="r" rtl="0">
              <a:lnSpc>
                <a:spcPct val="100000"/>
              </a:lnSpc>
              <a:spcBef>
                <a:spcPts val="0"/>
              </a:spcBef>
              <a:spcAft>
                <a:spcPts val="0"/>
              </a:spcAft>
              <a:buClr>
                <a:srgbClr val="000000"/>
              </a:buClr>
              <a:buSzPts val="800"/>
              <a:buFont typeface="Arial"/>
              <a:buNone/>
              <a:defRPr sz="800" i="0" u="none" strike="noStrike" cap="none"/>
            </a:lvl9pPr>
          </a:lstStyle>
          <a:p>
            <a:pPr marL="0" lvl="0" indent="0" algn="r" rtl="0">
              <a:spcBef>
                <a:spcPts val="0"/>
              </a:spcBef>
              <a:spcAft>
                <a:spcPts val="0"/>
              </a:spcAft>
              <a:buNone/>
            </a:pPr>
            <a:fld id="{00000000-1234-1234-1234-123412341234}" type="slidenum">
              <a:rPr lang="en"/>
              <a:t>‹#›</a:t>
            </a:fld>
            <a:endParaRPr/>
          </a:p>
        </p:txBody>
      </p:sp>
      <p:sp>
        <p:nvSpPr>
          <p:cNvPr id="459" name="Google Shape;459;p43"/>
          <p:cNvSpPr txBox="1">
            <a:spLocks noGrp="1"/>
          </p:cNvSpPr>
          <p:nvPr>
            <p:ph type="body" idx="1"/>
          </p:nvPr>
        </p:nvSpPr>
        <p:spPr>
          <a:xfrm>
            <a:off x="228589" y="2165747"/>
            <a:ext cx="3948300" cy="2622900"/>
          </a:xfrm>
          <a:prstGeom prst="rect">
            <a:avLst/>
          </a:prstGeom>
          <a:noFill/>
          <a:ln>
            <a:noFill/>
          </a:ln>
        </p:spPr>
        <p:txBody>
          <a:bodyPr spcFirstLastPara="1" wrap="square" lIns="0" tIns="0" rIns="0" bIns="0" anchor="t" anchorCtr="0">
            <a:noAutofit/>
          </a:bodyPr>
          <a:lstStyle>
            <a:lvl1pPr marL="457200" marR="0" lvl="0" indent="-323850" algn="l" rtl="0">
              <a:lnSpc>
                <a:spcPct val="115000"/>
              </a:lnSpc>
              <a:spcBef>
                <a:spcPts val="800"/>
              </a:spcBef>
              <a:spcAft>
                <a:spcPts val="0"/>
              </a:spcAft>
              <a:buClr>
                <a:schemeClr val="dk1"/>
              </a:buClr>
              <a:buSzPts val="1500"/>
              <a:buFont typeface="Inter"/>
              <a:buChar char="•"/>
              <a:defRPr sz="1500" i="0" u="none" strike="noStrike" cap="none">
                <a:solidFill>
                  <a:schemeClr val="dk1"/>
                </a:solidFill>
              </a:defRPr>
            </a:lvl1pPr>
            <a:lvl2pPr marL="914400" marR="0" lvl="1" indent="-304800" algn="l" rtl="0">
              <a:lnSpc>
                <a:spcPct val="115000"/>
              </a:lnSpc>
              <a:spcBef>
                <a:spcPts val="400"/>
              </a:spcBef>
              <a:spcAft>
                <a:spcPts val="0"/>
              </a:spcAft>
              <a:buClr>
                <a:schemeClr val="dk1"/>
              </a:buClr>
              <a:buSzPts val="1200"/>
              <a:buFont typeface="Inter"/>
              <a:buChar char="•"/>
              <a:defRPr sz="1200" i="0" u="none" strike="noStrike" cap="none">
                <a:solidFill>
                  <a:schemeClr val="dk1"/>
                </a:solidFill>
                <a:latin typeface="Inter"/>
                <a:ea typeface="Inter"/>
                <a:cs typeface="Inter"/>
                <a:sym typeface="Inter"/>
              </a:defRPr>
            </a:lvl2pPr>
            <a:lvl3pPr marL="1371600" marR="0" lvl="2" indent="-292100" algn="l" rtl="0">
              <a:lnSpc>
                <a:spcPct val="115000"/>
              </a:lnSpc>
              <a:spcBef>
                <a:spcPts val="400"/>
              </a:spcBef>
              <a:spcAft>
                <a:spcPts val="0"/>
              </a:spcAft>
              <a:buClr>
                <a:schemeClr val="dk1"/>
              </a:buClr>
              <a:buSzPts val="1000"/>
              <a:buFont typeface="Inter"/>
              <a:buChar char="•"/>
              <a:defRPr sz="1000" i="0" u="none" strike="noStrike" cap="none">
                <a:solidFill>
                  <a:schemeClr val="dk1"/>
                </a:solidFill>
                <a:latin typeface="Inter"/>
                <a:ea typeface="Inter"/>
                <a:cs typeface="Inter"/>
                <a:sym typeface="Inter"/>
              </a:defRPr>
            </a:lvl3pPr>
            <a:lvl4pPr marL="1828800" marR="0" lvl="3" indent="-292100" algn="l" rtl="0">
              <a:lnSpc>
                <a:spcPct val="115000"/>
              </a:lnSpc>
              <a:spcBef>
                <a:spcPts val="400"/>
              </a:spcBef>
              <a:spcAft>
                <a:spcPts val="0"/>
              </a:spcAft>
              <a:buClr>
                <a:schemeClr val="dk1"/>
              </a:buClr>
              <a:buSzPts val="1000"/>
              <a:buFont typeface="Inter"/>
              <a:buChar char="•"/>
              <a:defRPr sz="1000" i="0" u="none" strike="noStrike" cap="none">
                <a:solidFill>
                  <a:schemeClr val="dk1"/>
                </a:solidFill>
                <a:latin typeface="Inter"/>
                <a:ea typeface="Inter"/>
                <a:cs typeface="Inter"/>
                <a:sym typeface="Inter"/>
              </a:defRPr>
            </a:lvl4pPr>
            <a:lvl5pPr marL="2286000" marR="0" lvl="4" indent="-292100" algn="l" rtl="0">
              <a:lnSpc>
                <a:spcPct val="115000"/>
              </a:lnSpc>
              <a:spcBef>
                <a:spcPts val="400"/>
              </a:spcBef>
              <a:spcAft>
                <a:spcPts val="0"/>
              </a:spcAft>
              <a:buClr>
                <a:schemeClr val="dk1"/>
              </a:buClr>
              <a:buSzPts val="1000"/>
              <a:buFont typeface="Inter"/>
              <a:buChar char="•"/>
              <a:defRPr sz="1000" i="0" u="none" strike="noStrike" cap="none">
                <a:solidFill>
                  <a:schemeClr val="dk1"/>
                </a:solidFill>
                <a:latin typeface="Inter"/>
                <a:ea typeface="Inter"/>
                <a:cs typeface="Inter"/>
                <a:sym typeface="Inter"/>
              </a:defRPr>
            </a:lvl5pPr>
            <a:lvl6pPr marL="2743200" marR="0" lvl="5" indent="-292100" algn="l" rtl="0">
              <a:lnSpc>
                <a:spcPct val="115000"/>
              </a:lnSpc>
              <a:spcBef>
                <a:spcPts val="400"/>
              </a:spcBef>
              <a:spcAft>
                <a:spcPts val="0"/>
              </a:spcAft>
              <a:buClr>
                <a:schemeClr val="dk1"/>
              </a:buClr>
              <a:buSzPts val="1000"/>
              <a:buFont typeface="Inter"/>
              <a:buChar char="•"/>
              <a:defRPr sz="1000" i="0" u="none" strike="noStrike" cap="none">
                <a:solidFill>
                  <a:schemeClr val="dk1"/>
                </a:solidFill>
                <a:latin typeface="Inter"/>
                <a:ea typeface="Inter"/>
                <a:cs typeface="Inter"/>
                <a:sym typeface="Inter"/>
              </a:defRPr>
            </a:lvl6pPr>
            <a:lvl7pPr marL="3200400" marR="0" lvl="6" indent="-292100" algn="l" rtl="0">
              <a:lnSpc>
                <a:spcPct val="115000"/>
              </a:lnSpc>
              <a:spcBef>
                <a:spcPts val="400"/>
              </a:spcBef>
              <a:spcAft>
                <a:spcPts val="0"/>
              </a:spcAft>
              <a:buClr>
                <a:schemeClr val="dk1"/>
              </a:buClr>
              <a:buSzPts val="1000"/>
              <a:buFont typeface="Inter"/>
              <a:buChar char="•"/>
              <a:defRPr sz="1000" i="0" u="none" strike="noStrike" cap="none">
                <a:solidFill>
                  <a:schemeClr val="dk1"/>
                </a:solidFill>
                <a:latin typeface="Inter"/>
                <a:ea typeface="Inter"/>
                <a:cs typeface="Inter"/>
                <a:sym typeface="Inter"/>
              </a:defRPr>
            </a:lvl7pPr>
            <a:lvl8pPr marL="3657600" marR="0" lvl="7" indent="-292100" algn="l" rtl="0">
              <a:lnSpc>
                <a:spcPct val="115000"/>
              </a:lnSpc>
              <a:spcBef>
                <a:spcPts val="400"/>
              </a:spcBef>
              <a:spcAft>
                <a:spcPts val="0"/>
              </a:spcAft>
              <a:buClr>
                <a:schemeClr val="dk1"/>
              </a:buClr>
              <a:buSzPts val="1000"/>
              <a:buFont typeface="Inter"/>
              <a:buChar char="•"/>
              <a:defRPr sz="1000" i="0" u="none" strike="noStrike" cap="none">
                <a:solidFill>
                  <a:schemeClr val="dk1"/>
                </a:solidFill>
                <a:latin typeface="Inter"/>
                <a:ea typeface="Inter"/>
                <a:cs typeface="Inter"/>
                <a:sym typeface="Inter"/>
              </a:defRPr>
            </a:lvl8pPr>
            <a:lvl9pPr marL="4114800" marR="0" lvl="8" indent="-292100" algn="l" rtl="0">
              <a:lnSpc>
                <a:spcPct val="115000"/>
              </a:lnSpc>
              <a:spcBef>
                <a:spcPts val="400"/>
              </a:spcBef>
              <a:spcAft>
                <a:spcPts val="0"/>
              </a:spcAft>
              <a:buClr>
                <a:schemeClr val="dk1"/>
              </a:buClr>
              <a:buSzPts val="1000"/>
              <a:buFont typeface="Inter"/>
              <a:buChar char="•"/>
              <a:defRPr sz="1000" i="0" u="none" strike="noStrike" cap="none">
                <a:solidFill>
                  <a:schemeClr val="dk1"/>
                </a:solidFill>
                <a:latin typeface="Inter"/>
                <a:ea typeface="Inter"/>
                <a:cs typeface="Inter"/>
                <a:sym typeface="Inter"/>
              </a:defRPr>
            </a:lvl9pPr>
          </a:lstStyle>
          <a:p>
            <a:endParaRPr/>
          </a:p>
        </p:txBody>
      </p:sp>
      <p:sp>
        <p:nvSpPr>
          <p:cNvPr id="460" name="Google Shape;460;p43"/>
          <p:cNvSpPr txBox="1">
            <a:spLocks noGrp="1"/>
          </p:cNvSpPr>
          <p:nvPr>
            <p:ph type="subTitle" idx="2"/>
          </p:nvPr>
        </p:nvSpPr>
        <p:spPr>
          <a:xfrm>
            <a:off x="228589" y="1554956"/>
            <a:ext cx="3922500" cy="482400"/>
          </a:xfrm>
          <a:prstGeom prst="rect">
            <a:avLst/>
          </a:prstGeom>
          <a:noFill/>
          <a:ln>
            <a:noFill/>
          </a:ln>
        </p:spPr>
        <p:txBody>
          <a:bodyPr spcFirstLastPara="1" wrap="square" lIns="0" tIns="0" rIns="0" bIns="0" anchor="t" anchorCtr="0">
            <a:noAutofit/>
          </a:bodyPr>
          <a:lstStyle>
            <a:lvl1pPr lvl="0" algn="l" rtl="0">
              <a:lnSpc>
                <a:spcPct val="100000"/>
              </a:lnSpc>
              <a:spcBef>
                <a:spcPts val="800"/>
              </a:spcBef>
              <a:spcAft>
                <a:spcPts val="0"/>
              </a:spcAft>
              <a:buClr>
                <a:schemeClr val="dk1"/>
              </a:buClr>
              <a:buSzPts val="1500"/>
              <a:buNone/>
              <a:defRPr sz="1500" b="1">
                <a:solidFill>
                  <a:schemeClr val="dk1"/>
                </a:solidFill>
              </a:defRPr>
            </a:lvl1pPr>
            <a:lvl2pPr lvl="1" algn="l" rtl="0">
              <a:lnSpc>
                <a:spcPct val="100000"/>
              </a:lnSpc>
              <a:spcBef>
                <a:spcPts val="400"/>
              </a:spcBef>
              <a:spcAft>
                <a:spcPts val="0"/>
              </a:spcAft>
              <a:buClr>
                <a:schemeClr val="dk1"/>
              </a:buClr>
              <a:buSzPts val="1500"/>
              <a:buNone/>
              <a:defRPr>
                <a:solidFill>
                  <a:schemeClr val="dk1"/>
                </a:solidFill>
              </a:defRPr>
            </a:lvl2pPr>
            <a:lvl3pPr lvl="2" algn="l" rtl="0">
              <a:lnSpc>
                <a:spcPct val="100000"/>
              </a:lnSpc>
              <a:spcBef>
                <a:spcPts val="400"/>
              </a:spcBef>
              <a:spcAft>
                <a:spcPts val="0"/>
              </a:spcAft>
              <a:buClr>
                <a:schemeClr val="dk1"/>
              </a:buClr>
              <a:buSzPts val="1200"/>
              <a:buNone/>
              <a:defRPr>
                <a:solidFill>
                  <a:schemeClr val="dk1"/>
                </a:solidFill>
              </a:defRPr>
            </a:lvl3pPr>
            <a:lvl4pPr lvl="3" algn="l" rtl="0">
              <a:lnSpc>
                <a:spcPct val="100000"/>
              </a:lnSpc>
              <a:spcBef>
                <a:spcPts val="400"/>
              </a:spcBef>
              <a:spcAft>
                <a:spcPts val="0"/>
              </a:spcAft>
              <a:buClr>
                <a:schemeClr val="dk1"/>
              </a:buClr>
              <a:buSzPts val="1200"/>
              <a:buNone/>
              <a:defRPr>
                <a:solidFill>
                  <a:schemeClr val="dk1"/>
                </a:solidFill>
              </a:defRPr>
            </a:lvl4pPr>
            <a:lvl5pPr lvl="4" algn="l" rtl="0">
              <a:lnSpc>
                <a:spcPct val="100000"/>
              </a:lnSpc>
              <a:spcBef>
                <a:spcPts val="400"/>
              </a:spcBef>
              <a:spcAft>
                <a:spcPts val="0"/>
              </a:spcAft>
              <a:buClr>
                <a:schemeClr val="dk1"/>
              </a:buClr>
              <a:buSzPts val="1200"/>
              <a:buNone/>
              <a:defRPr>
                <a:solidFill>
                  <a:schemeClr val="dk1"/>
                </a:solidFill>
              </a:defRPr>
            </a:lvl5pPr>
            <a:lvl6pPr lvl="5" algn="l" rtl="0">
              <a:lnSpc>
                <a:spcPct val="100000"/>
              </a:lnSpc>
              <a:spcBef>
                <a:spcPts val="400"/>
              </a:spcBef>
              <a:spcAft>
                <a:spcPts val="0"/>
              </a:spcAft>
              <a:buClr>
                <a:schemeClr val="dk1"/>
              </a:buClr>
              <a:buSzPts val="1200"/>
              <a:buNone/>
              <a:defRPr>
                <a:solidFill>
                  <a:schemeClr val="dk1"/>
                </a:solidFill>
              </a:defRPr>
            </a:lvl6pPr>
            <a:lvl7pPr lvl="6" algn="l" rtl="0">
              <a:lnSpc>
                <a:spcPct val="100000"/>
              </a:lnSpc>
              <a:spcBef>
                <a:spcPts val="400"/>
              </a:spcBef>
              <a:spcAft>
                <a:spcPts val="0"/>
              </a:spcAft>
              <a:buClr>
                <a:schemeClr val="dk1"/>
              </a:buClr>
              <a:buSzPts val="1200"/>
              <a:buNone/>
              <a:defRPr>
                <a:solidFill>
                  <a:schemeClr val="dk1"/>
                </a:solidFill>
              </a:defRPr>
            </a:lvl7pPr>
            <a:lvl8pPr lvl="7" algn="l" rtl="0">
              <a:lnSpc>
                <a:spcPct val="100000"/>
              </a:lnSpc>
              <a:spcBef>
                <a:spcPts val="400"/>
              </a:spcBef>
              <a:spcAft>
                <a:spcPts val="0"/>
              </a:spcAft>
              <a:buClr>
                <a:schemeClr val="dk1"/>
              </a:buClr>
              <a:buSzPts val="1200"/>
              <a:buNone/>
              <a:defRPr>
                <a:solidFill>
                  <a:schemeClr val="dk1"/>
                </a:solidFill>
              </a:defRPr>
            </a:lvl8pPr>
            <a:lvl9pPr lvl="8" algn="l" rtl="0">
              <a:lnSpc>
                <a:spcPct val="100000"/>
              </a:lnSpc>
              <a:spcBef>
                <a:spcPts val="400"/>
              </a:spcBef>
              <a:spcAft>
                <a:spcPts val="0"/>
              </a:spcAft>
              <a:buClr>
                <a:schemeClr val="dk1"/>
              </a:buClr>
              <a:buSzPts val="1200"/>
              <a:buNone/>
              <a:defRPr>
                <a:solidFill>
                  <a:schemeClr val="dk1"/>
                </a:solidFill>
              </a:defRPr>
            </a:lvl9pPr>
          </a:lstStyle>
          <a:p>
            <a:endParaRPr/>
          </a:p>
        </p:txBody>
      </p:sp>
      <p:sp>
        <p:nvSpPr>
          <p:cNvPr id="461" name="Google Shape;461;p43"/>
          <p:cNvSpPr txBox="1">
            <a:spLocks noGrp="1"/>
          </p:cNvSpPr>
          <p:nvPr>
            <p:ph type="subTitle" idx="3"/>
          </p:nvPr>
        </p:nvSpPr>
        <p:spPr>
          <a:xfrm>
            <a:off x="4618008" y="1554956"/>
            <a:ext cx="3948300" cy="482400"/>
          </a:xfrm>
          <a:prstGeom prst="rect">
            <a:avLst/>
          </a:prstGeom>
          <a:noFill/>
          <a:ln>
            <a:noFill/>
          </a:ln>
        </p:spPr>
        <p:txBody>
          <a:bodyPr spcFirstLastPara="1" wrap="square" lIns="0" tIns="0" rIns="0" bIns="0" anchor="t" anchorCtr="0">
            <a:noAutofit/>
          </a:bodyPr>
          <a:lstStyle>
            <a:lvl1pPr lvl="0" algn="l" rtl="0">
              <a:lnSpc>
                <a:spcPct val="100000"/>
              </a:lnSpc>
              <a:spcBef>
                <a:spcPts val="800"/>
              </a:spcBef>
              <a:spcAft>
                <a:spcPts val="0"/>
              </a:spcAft>
              <a:buClr>
                <a:schemeClr val="dk1"/>
              </a:buClr>
              <a:buSzPts val="1500"/>
              <a:buNone/>
              <a:defRPr sz="1500" b="1">
                <a:solidFill>
                  <a:schemeClr val="dk1"/>
                </a:solidFill>
              </a:defRPr>
            </a:lvl1pPr>
            <a:lvl2pPr lvl="1" algn="l" rtl="0">
              <a:lnSpc>
                <a:spcPct val="100000"/>
              </a:lnSpc>
              <a:spcBef>
                <a:spcPts val="400"/>
              </a:spcBef>
              <a:spcAft>
                <a:spcPts val="0"/>
              </a:spcAft>
              <a:buClr>
                <a:schemeClr val="dk1"/>
              </a:buClr>
              <a:buSzPts val="1500"/>
              <a:buNone/>
              <a:defRPr>
                <a:solidFill>
                  <a:schemeClr val="dk1"/>
                </a:solidFill>
              </a:defRPr>
            </a:lvl2pPr>
            <a:lvl3pPr lvl="2" algn="l" rtl="0">
              <a:lnSpc>
                <a:spcPct val="100000"/>
              </a:lnSpc>
              <a:spcBef>
                <a:spcPts val="400"/>
              </a:spcBef>
              <a:spcAft>
                <a:spcPts val="0"/>
              </a:spcAft>
              <a:buClr>
                <a:schemeClr val="dk1"/>
              </a:buClr>
              <a:buSzPts val="1200"/>
              <a:buNone/>
              <a:defRPr>
                <a:solidFill>
                  <a:schemeClr val="dk1"/>
                </a:solidFill>
              </a:defRPr>
            </a:lvl3pPr>
            <a:lvl4pPr lvl="3" algn="l" rtl="0">
              <a:lnSpc>
                <a:spcPct val="100000"/>
              </a:lnSpc>
              <a:spcBef>
                <a:spcPts val="400"/>
              </a:spcBef>
              <a:spcAft>
                <a:spcPts val="0"/>
              </a:spcAft>
              <a:buClr>
                <a:schemeClr val="dk1"/>
              </a:buClr>
              <a:buSzPts val="1200"/>
              <a:buNone/>
              <a:defRPr>
                <a:solidFill>
                  <a:schemeClr val="dk1"/>
                </a:solidFill>
              </a:defRPr>
            </a:lvl4pPr>
            <a:lvl5pPr lvl="4" algn="l" rtl="0">
              <a:lnSpc>
                <a:spcPct val="100000"/>
              </a:lnSpc>
              <a:spcBef>
                <a:spcPts val="400"/>
              </a:spcBef>
              <a:spcAft>
                <a:spcPts val="0"/>
              </a:spcAft>
              <a:buClr>
                <a:schemeClr val="dk1"/>
              </a:buClr>
              <a:buSzPts val="1200"/>
              <a:buNone/>
              <a:defRPr>
                <a:solidFill>
                  <a:schemeClr val="dk1"/>
                </a:solidFill>
              </a:defRPr>
            </a:lvl5pPr>
            <a:lvl6pPr lvl="5" algn="l" rtl="0">
              <a:lnSpc>
                <a:spcPct val="100000"/>
              </a:lnSpc>
              <a:spcBef>
                <a:spcPts val="400"/>
              </a:spcBef>
              <a:spcAft>
                <a:spcPts val="0"/>
              </a:spcAft>
              <a:buClr>
                <a:schemeClr val="dk1"/>
              </a:buClr>
              <a:buSzPts val="1200"/>
              <a:buNone/>
              <a:defRPr>
                <a:solidFill>
                  <a:schemeClr val="dk1"/>
                </a:solidFill>
              </a:defRPr>
            </a:lvl6pPr>
            <a:lvl7pPr lvl="6" algn="l" rtl="0">
              <a:lnSpc>
                <a:spcPct val="100000"/>
              </a:lnSpc>
              <a:spcBef>
                <a:spcPts val="400"/>
              </a:spcBef>
              <a:spcAft>
                <a:spcPts val="0"/>
              </a:spcAft>
              <a:buClr>
                <a:schemeClr val="dk1"/>
              </a:buClr>
              <a:buSzPts val="1200"/>
              <a:buNone/>
              <a:defRPr>
                <a:solidFill>
                  <a:schemeClr val="dk1"/>
                </a:solidFill>
              </a:defRPr>
            </a:lvl7pPr>
            <a:lvl8pPr lvl="7" algn="l" rtl="0">
              <a:lnSpc>
                <a:spcPct val="100000"/>
              </a:lnSpc>
              <a:spcBef>
                <a:spcPts val="400"/>
              </a:spcBef>
              <a:spcAft>
                <a:spcPts val="0"/>
              </a:spcAft>
              <a:buClr>
                <a:schemeClr val="dk1"/>
              </a:buClr>
              <a:buSzPts val="1200"/>
              <a:buNone/>
              <a:defRPr>
                <a:solidFill>
                  <a:schemeClr val="dk1"/>
                </a:solidFill>
              </a:defRPr>
            </a:lvl8pPr>
            <a:lvl9pPr lvl="8" algn="l" rtl="0">
              <a:lnSpc>
                <a:spcPct val="100000"/>
              </a:lnSpc>
              <a:spcBef>
                <a:spcPts val="400"/>
              </a:spcBef>
              <a:spcAft>
                <a:spcPts val="0"/>
              </a:spcAft>
              <a:buClr>
                <a:schemeClr val="dk1"/>
              </a:buClr>
              <a:buSzPts val="1200"/>
              <a:buNone/>
              <a:defRPr>
                <a:solidFill>
                  <a:schemeClr val="dk1"/>
                </a:solidFill>
              </a:defRPr>
            </a:lvl9pPr>
          </a:lstStyle>
          <a:p>
            <a:endParaRPr/>
          </a:p>
        </p:txBody>
      </p:sp>
      <p:sp>
        <p:nvSpPr>
          <p:cNvPr id="462" name="Google Shape;462;p43"/>
          <p:cNvSpPr txBox="1">
            <a:spLocks noGrp="1"/>
          </p:cNvSpPr>
          <p:nvPr>
            <p:ph type="body" idx="4"/>
          </p:nvPr>
        </p:nvSpPr>
        <p:spPr>
          <a:xfrm>
            <a:off x="4643439" y="2165747"/>
            <a:ext cx="3948300" cy="2622900"/>
          </a:xfrm>
          <a:prstGeom prst="rect">
            <a:avLst/>
          </a:prstGeom>
          <a:noFill/>
          <a:ln>
            <a:noFill/>
          </a:ln>
        </p:spPr>
        <p:txBody>
          <a:bodyPr spcFirstLastPara="1" wrap="square" lIns="0" tIns="0" rIns="0" bIns="0" anchor="t" anchorCtr="0">
            <a:noAutofit/>
          </a:bodyPr>
          <a:lstStyle>
            <a:lvl1pPr marL="457200" marR="0" lvl="0" indent="-323850" algn="l" rtl="0">
              <a:lnSpc>
                <a:spcPct val="115000"/>
              </a:lnSpc>
              <a:spcBef>
                <a:spcPts val="800"/>
              </a:spcBef>
              <a:spcAft>
                <a:spcPts val="0"/>
              </a:spcAft>
              <a:buClr>
                <a:schemeClr val="dk1"/>
              </a:buClr>
              <a:buSzPts val="1500"/>
              <a:buFont typeface="Inter"/>
              <a:buChar char="•"/>
              <a:defRPr sz="1500" i="0" u="none" strike="noStrike" cap="none">
                <a:solidFill>
                  <a:schemeClr val="dk1"/>
                </a:solidFill>
              </a:defRPr>
            </a:lvl1pPr>
            <a:lvl2pPr marL="914400" marR="0" lvl="1" indent="-304800" algn="l" rtl="0">
              <a:lnSpc>
                <a:spcPct val="115000"/>
              </a:lnSpc>
              <a:spcBef>
                <a:spcPts val="400"/>
              </a:spcBef>
              <a:spcAft>
                <a:spcPts val="0"/>
              </a:spcAft>
              <a:buClr>
                <a:schemeClr val="dk1"/>
              </a:buClr>
              <a:buSzPts val="1200"/>
              <a:buFont typeface="Inter"/>
              <a:buChar char="•"/>
              <a:defRPr sz="1200" i="0" u="none" strike="noStrike" cap="none">
                <a:solidFill>
                  <a:schemeClr val="dk1"/>
                </a:solidFill>
                <a:latin typeface="Inter"/>
                <a:ea typeface="Inter"/>
                <a:cs typeface="Inter"/>
                <a:sym typeface="Inter"/>
              </a:defRPr>
            </a:lvl2pPr>
            <a:lvl3pPr marL="1371600" marR="0" lvl="2" indent="-292100" algn="l" rtl="0">
              <a:lnSpc>
                <a:spcPct val="115000"/>
              </a:lnSpc>
              <a:spcBef>
                <a:spcPts val="400"/>
              </a:spcBef>
              <a:spcAft>
                <a:spcPts val="0"/>
              </a:spcAft>
              <a:buClr>
                <a:schemeClr val="dk1"/>
              </a:buClr>
              <a:buSzPts val="1000"/>
              <a:buFont typeface="Inter"/>
              <a:buChar char="•"/>
              <a:defRPr sz="1000" i="0" u="none" strike="noStrike" cap="none">
                <a:solidFill>
                  <a:schemeClr val="dk1"/>
                </a:solidFill>
                <a:latin typeface="Inter"/>
                <a:ea typeface="Inter"/>
                <a:cs typeface="Inter"/>
                <a:sym typeface="Inter"/>
              </a:defRPr>
            </a:lvl3pPr>
            <a:lvl4pPr marL="1828800" marR="0" lvl="3" indent="-292100" algn="l" rtl="0">
              <a:lnSpc>
                <a:spcPct val="115000"/>
              </a:lnSpc>
              <a:spcBef>
                <a:spcPts val="400"/>
              </a:spcBef>
              <a:spcAft>
                <a:spcPts val="0"/>
              </a:spcAft>
              <a:buClr>
                <a:schemeClr val="dk1"/>
              </a:buClr>
              <a:buSzPts val="1000"/>
              <a:buFont typeface="Inter"/>
              <a:buChar char="•"/>
              <a:defRPr sz="1000" i="0" u="none" strike="noStrike" cap="none">
                <a:solidFill>
                  <a:schemeClr val="dk1"/>
                </a:solidFill>
                <a:latin typeface="Inter"/>
                <a:ea typeface="Inter"/>
                <a:cs typeface="Inter"/>
                <a:sym typeface="Inter"/>
              </a:defRPr>
            </a:lvl4pPr>
            <a:lvl5pPr marL="2286000" marR="0" lvl="4" indent="-292100" algn="l" rtl="0">
              <a:lnSpc>
                <a:spcPct val="115000"/>
              </a:lnSpc>
              <a:spcBef>
                <a:spcPts val="400"/>
              </a:spcBef>
              <a:spcAft>
                <a:spcPts val="0"/>
              </a:spcAft>
              <a:buClr>
                <a:schemeClr val="dk1"/>
              </a:buClr>
              <a:buSzPts val="1000"/>
              <a:buFont typeface="Inter"/>
              <a:buChar char="•"/>
              <a:defRPr sz="1000" i="0" u="none" strike="noStrike" cap="none">
                <a:solidFill>
                  <a:schemeClr val="dk1"/>
                </a:solidFill>
                <a:latin typeface="Inter"/>
                <a:ea typeface="Inter"/>
                <a:cs typeface="Inter"/>
                <a:sym typeface="Inter"/>
              </a:defRPr>
            </a:lvl5pPr>
            <a:lvl6pPr marL="2743200" marR="0" lvl="5" indent="-292100" algn="l" rtl="0">
              <a:lnSpc>
                <a:spcPct val="115000"/>
              </a:lnSpc>
              <a:spcBef>
                <a:spcPts val="400"/>
              </a:spcBef>
              <a:spcAft>
                <a:spcPts val="0"/>
              </a:spcAft>
              <a:buClr>
                <a:schemeClr val="dk1"/>
              </a:buClr>
              <a:buSzPts val="1000"/>
              <a:buFont typeface="Inter"/>
              <a:buChar char="•"/>
              <a:defRPr sz="1000" i="0" u="none" strike="noStrike" cap="none">
                <a:solidFill>
                  <a:schemeClr val="dk1"/>
                </a:solidFill>
                <a:latin typeface="Inter"/>
                <a:ea typeface="Inter"/>
                <a:cs typeface="Inter"/>
                <a:sym typeface="Inter"/>
              </a:defRPr>
            </a:lvl6pPr>
            <a:lvl7pPr marL="3200400" marR="0" lvl="6" indent="-292100" algn="l" rtl="0">
              <a:lnSpc>
                <a:spcPct val="115000"/>
              </a:lnSpc>
              <a:spcBef>
                <a:spcPts val="400"/>
              </a:spcBef>
              <a:spcAft>
                <a:spcPts val="0"/>
              </a:spcAft>
              <a:buClr>
                <a:schemeClr val="dk1"/>
              </a:buClr>
              <a:buSzPts val="1000"/>
              <a:buFont typeface="Inter"/>
              <a:buChar char="•"/>
              <a:defRPr sz="1000" i="0" u="none" strike="noStrike" cap="none">
                <a:solidFill>
                  <a:schemeClr val="dk1"/>
                </a:solidFill>
                <a:latin typeface="Inter"/>
                <a:ea typeface="Inter"/>
                <a:cs typeface="Inter"/>
                <a:sym typeface="Inter"/>
              </a:defRPr>
            </a:lvl7pPr>
            <a:lvl8pPr marL="3657600" marR="0" lvl="7" indent="-292100" algn="l" rtl="0">
              <a:lnSpc>
                <a:spcPct val="115000"/>
              </a:lnSpc>
              <a:spcBef>
                <a:spcPts val="400"/>
              </a:spcBef>
              <a:spcAft>
                <a:spcPts val="0"/>
              </a:spcAft>
              <a:buClr>
                <a:schemeClr val="dk1"/>
              </a:buClr>
              <a:buSzPts val="1000"/>
              <a:buFont typeface="Inter"/>
              <a:buChar char="•"/>
              <a:defRPr sz="1000" i="0" u="none" strike="noStrike" cap="none">
                <a:solidFill>
                  <a:schemeClr val="dk1"/>
                </a:solidFill>
                <a:latin typeface="Inter"/>
                <a:ea typeface="Inter"/>
                <a:cs typeface="Inter"/>
                <a:sym typeface="Inter"/>
              </a:defRPr>
            </a:lvl8pPr>
            <a:lvl9pPr marL="4114800" marR="0" lvl="8" indent="-292100" algn="l" rtl="0">
              <a:lnSpc>
                <a:spcPct val="115000"/>
              </a:lnSpc>
              <a:spcBef>
                <a:spcPts val="400"/>
              </a:spcBef>
              <a:spcAft>
                <a:spcPts val="0"/>
              </a:spcAft>
              <a:buClr>
                <a:schemeClr val="dk1"/>
              </a:buClr>
              <a:buSzPts val="1000"/>
              <a:buFont typeface="Inter"/>
              <a:buChar char="•"/>
              <a:defRPr sz="1000" i="0" u="none" strike="noStrike" cap="none">
                <a:solidFill>
                  <a:schemeClr val="dk1"/>
                </a:solidFill>
                <a:latin typeface="Inter"/>
                <a:ea typeface="Inter"/>
                <a:cs typeface="Inter"/>
                <a:sym typeface="Inter"/>
              </a:defRPr>
            </a:lvl9pPr>
          </a:lstStyle>
          <a:p>
            <a:endParaRPr/>
          </a:p>
        </p:txBody>
      </p:sp>
      <p:sp>
        <p:nvSpPr>
          <p:cNvPr id="463" name="Google Shape;463;p43"/>
          <p:cNvSpPr txBox="1">
            <a:spLocks noGrp="1"/>
          </p:cNvSpPr>
          <p:nvPr>
            <p:ph type="subTitle" idx="5"/>
          </p:nvPr>
        </p:nvSpPr>
        <p:spPr>
          <a:xfrm>
            <a:off x="231325" y="798400"/>
            <a:ext cx="8684100" cy="322500"/>
          </a:xfrm>
          <a:prstGeom prst="rect">
            <a:avLst/>
          </a:prstGeom>
        </p:spPr>
        <p:txBody>
          <a:bodyPr spcFirstLastPara="1" wrap="square" lIns="0" tIns="0" rIns="0" bIns="0" anchor="t" anchorCtr="0">
            <a:spAutoFit/>
          </a:bodyPr>
          <a:lstStyle>
            <a:lvl1pPr lvl="0" rtl="0">
              <a:spcBef>
                <a:spcPts val="0"/>
              </a:spcBef>
              <a:spcAft>
                <a:spcPts val="0"/>
              </a:spcAft>
              <a:buClr>
                <a:schemeClr val="accent4"/>
              </a:buClr>
              <a:buSzPts val="1800"/>
              <a:buNone/>
              <a:defRPr b="1">
                <a:solidFill>
                  <a:schemeClr val="accent4"/>
                </a:solidFill>
              </a:defRPr>
            </a:lvl1pPr>
            <a:lvl2pPr lvl="1" rtl="0">
              <a:spcBef>
                <a:spcPts val="0"/>
              </a:spcBef>
              <a:spcAft>
                <a:spcPts val="0"/>
              </a:spcAft>
              <a:buClr>
                <a:schemeClr val="accent4"/>
              </a:buClr>
              <a:buSzPts val="1100"/>
              <a:buNone/>
              <a:defRPr>
                <a:solidFill>
                  <a:schemeClr val="accent4"/>
                </a:solidFill>
              </a:defRPr>
            </a:lvl2pPr>
            <a:lvl3pPr lvl="2" rtl="0">
              <a:spcBef>
                <a:spcPts val="0"/>
              </a:spcBef>
              <a:spcAft>
                <a:spcPts val="0"/>
              </a:spcAft>
              <a:buClr>
                <a:schemeClr val="accent4"/>
              </a:buClr>
              <a:buSzPts val="1100"/>
              <a:buNone/>
              <a:defRPr>
                <a:solidFill>
                  <a:schemeClr val="accent4"/>
                </a:solidFill>
              </a:defRPr>
            </a:lvl3pPr>
            <a:lvl4pPr lvl="3" rtl="0">
              <a:spcBef>
                <a:spcPts val="0"/>
              </a:spcBef>
              <a:spcAft>
                <a:spcPts val="0"/>
              </a:spcAft>
              <a:buClr>
                <a:schemeClr val="accent4"/>
              </a:buClr>
              <a:buSzPts val="1100"/>
              <a:buNone/>
              <a:defRPr>
                <a:solidFill>
                  <a:schemeClr val="accent4"/>
                </a:solidFill>
              </a:defRPr>
            </a:lvl4pPr>
            <a:lvl5pPr lvl="4" rtl="0">
              <a:spcBef>
                <a:spcPts val="0"/>
              </a:spcBef>
              <a:spcAft>
                <a:spcPts val="0"/>
              </a:spcAft>
              <a:buClr>
                <a:schemeClr val="accent4"/>
              </a:buClr>
              <a:buSzPts val="1100"/>
              <a:buNone/>
              <a:defRPr>
                <a:solidFill>
                  <a:schemeClr val="accent4"/>
                </a:solidFill>
              </a:defRPr>
            </a:lvl5pPr>
            <a:lvl6pPr lvl="5" rtl="0">
              <a:spcBef>
                <a:spcPts val="0"/>
              </a:spcBef>
              <a:spcAft>
                <a:spcPts val="0"/>
              </a:spcAft>
              <a:buClr>
                <a:schemeClr val="accent4"/>
              </a:buClr>
              <a:buSzPts val="1100"/>
              <a:buNone/>
              <a:defRPr>
                <a:solidFill>
                  <a:schemeClr val="accent4"/>
                </a:solidFill>
              </a:defRPr>
            </a:lvl6pPr>
            <a:lvl7pPr lvl="6" rtl="0">
              <a:spcBef>
                <a:spcPts val="0"/>
              </a:spcBef>
              <a:spcAft>
                <a:spcPts val="0"/>
              </a:spcAft>
              <a:buClr>
                <a:schemeClr val="accent4"/>
              </a:buClr>
              <a:buSzPts val="1100"/>
              <a:buNone/>
              <a:defRPr>
                <a:solidFill>
                  <a:schemeClr val="accent4"/>
                </a:solidFill>
              </a:defRPr>
            </a:lvl7pPr>
            <a:lvl8pPr lvl="7" rtl="0">
              <a:spcBef>
                <a:spcPts val="0"/>
              </a:spcBef>
              <a:spcAft>
                <a:spcPts val="0"/>
              </a:spcAft>
              <a:buClr>
                <a:schemeClr val="accent4"/>
              </a:buClr>
              <a:buSzPts val="1100"/>
              <a:buNone/>
              <a:defRPr>
                <a:solidFill>
                  <a:schemeClr val="accent4"/>
                </a:solidFill>
              </a:defRPr>
            </a:lvl8pPr>
            <a:lvl9pPr lvl="8" rtl="0">
              <a:spcBef>
                <a:spcPts val="0"/>
              </a:spcBef>
              <a:spcAft>
                <a:spcPts val="0"/>
              </a:spcAft>
              <a:buClr>
                <a:schemeClr val="accent4"/>
              </a:buClr>
              <a:buSzPts val="1100"/>
              <a:buNone/>
              <a:defRPr>
                <a:solidFill>
                  <a:schemeClr val="accent4"/>
                </a:solidFill>
              </a:defRPr>
            </a:lvl9pPr>
          </a:lstStyle>
          <a:p>
            <a:endParaRPr/>
          </a:p>
        </p:txBody>
      </p:sp>
      <p:sp>
        <p:nvSpPr>
          <p:cNvPr id="464" name="Google Shape;464;p43"/>
          <p:cNvSpPr txBox="1">
            <a:spLocks noGrp="1"/>
          </p:cNvSpPr>
          <p:nvPr>
            <p:ph type="sldNum" idx="6"/>
          </p:nvPr>
        </p:nvSpPr>
        <p:spPr>
          <a:xfrm>
            <a:off x="8325505" y="4854975"/>
            <a:ext cx="243300" cy="139800"/>
          </a:xfrm>
          <a:prstGeom prst="rect">
            <a:avLst/>
          </a:prstGeom>
          <a:noFill/>
          <a:ln>
            <a:noFill/>
          </a:ln>
        </p:spPr>
        <p:txBody>
          <a:bodyPr spcFirstLastPara="1" wrap="square" lIns="0" tIns="0" rIns="0" bIns="0" anchor="t" anchorCtr="0">
            <a:noAutofit/>
          </a:bodyPr>
          <a:lstStyle>
            <a:lvl1pPr marL="0" marR="0" lvl="0" indent="0" algn="r" rtl="0">
              <a:lnSpc>
                <a:spcPct val="100000"/>
              </a:lnSpc>
              <a:spcBef>
                <a:spcPts val="0"/>
              </a:spcBef>
              <a:spcAft>
                <a:spcPts val="0"/>
              </a:spcAft>
              <a:buClr>
                <a:srgbClr val="000000"/>
              </a:buClr>
              <a:buSzPts val="800"/>
              <a:buFont typeface="Arial"/>
              <a:buNone/>
              <a:defRPr sz="800" b="0" i="0" u="none" strike="noStrike" cap="none">
                <a:solidFill>
                  <a:schemeClr val="accent5"/>
                </a:solidFill>
                <a:latin typeface="DM Mono"/>
                <a:ea typeface="DM Mono"/>
                <a:cs typeface="DM Mono"/>
                <a:sym typeface="DM Mono"/>
              </a:defRPr>
            </a:lvl1pPr>
            <a:lvl2pPr marL="0" marR="0" lvl="1" indent="0" algn="r" rtl="0">
              <a:lnSpc>
                <a:spcPct val="100000"/>
              </a:lnSpc>
              <a:spcBef>
                <a:spcPts val="0"/>
              </a:spcBef>
              <a:spcAft>
                <a:spcPts val="0"/>
              </a:spcAft>
              <a:buClr>
                <a:srgbClr val="000000"/>
              </a:buClr>
              <a:buSzPts val="800"/>
              <a:buFont typeface="Arial"/>
              <a:buNone/>
              <a:defRPr sz="800" b="0" i="0" u="none" strike="noStrike" cap="none">
                <a:solidFill>
                  <a:schemeClr val="accent5"/>
                </a:solidFill>
                <a:latin typeface="DM Mono"/>
                <a:ea typeface="DM Mono"/>
                <a:cs typeface="DM Mono"/>
                <a:sym typeface="DM Mono"/>
              </a:defRPr>
            </a:lvl2pPr>
            <a:lvl3pPr marL="0" marR="0" lvl="2" indent="0" algn="r" rtl="0">
              <a:lnSpc>
                <a:spcPct val="100000"/>
              </a:lnSpc>
              <a:spcBef>
                <a:spcPts val="0"/>
              </a:spcBef>
              <a:spcAft>
                <a:spcPts val="0"/>
              </a:spcAft>
              <a:buClr>
                <a:srgbClr val="000000"/>
              </a:buClr>
              <a:buSzPts val="800"/>
              <a:buFont typeface="Arial"/>
              <a:buNone/>
              <a:defRPr sz="800" b="0" i="0" u="none" strike="noStrike" cap="none">
                <a:solidFill>
                  <a:schemeClr val="accent5"/>
                </a:solidFill>
                <a:latin typeface="DM Mono"/>
                <a:ea typeface="DM Mono"/>
                <a:cs typeface="DM Mono"/>
                <a:sym typeface="DM Mono"/>
              </a:defRPr>
            </a:lvl3pPr>
            <a:lvl4pPr marL="0" marR="0" lvl="3" indent="0" algn="r" rtl="0">
              <a:lnSpc>
                <a:spcPct val="100000"/>
              </a:lnSpc>
              <a:spcBef>
                <a:spcPts val="0"/>
              </a:spcBef>
              <a:spcAft>
                <a:spcPts val="0"/>
              </a:spcAft>
              <a:buClr>
                <a:srgbClr val="000000"/>
              </a:buClr>
              <a:buSzPts val="800"/>
              <a:buFont typeface="Arial"/>
              <a:buNone/>
              <a:defRPr sz="800" b="0" i="0" u="none" strike="noStrike" cap="none">
                <a:solidFill>
                  <a:schemeClr val="accent5"/>
                </a:solidFill>
                <a:latin typeface="DM Mono"/>
                <a:ea typeface="DM Mono"/>
                <a:cs typeface="DM Mono"/>
                <a:sym typeface="DM Mono"/>
              </a:defRPr>
            </a:lvl4pPr>
            <a:lvl5pPr marL="0" marR="0" lvl="4" indent="0" algn="r" rtl="0">
              <a:lnSpc>
                <a:spcPct val="100000"/>
              </a:lnSpc>
              <a:spcBef>
                <a:spcPts val="0"/>
              </a:spcBef>
              <a:spcAft>
                <a:spcPts val="0"/>
              </a:spcAft>
              <a:buClr>
                <a:srgbClr val="000000"/>
              </a:buClr>
              <a:buSzPts val="800"/>
              <a:buFont typeface="Arial"/>
              <a:buNone/>
              <a:defRPr sz="800" b="0" i="0" u="none" strike="noStrike" cap="none">
                <a:solidFill>
                  <a:schemeClr val="accent5"/>
                </a:solidFill>
                <a:latin typeface="DM Mono"/>
                <a:ea typeface="DM Mono"/>
                <a:cs typeface="DM Mono"/>
                <a:sym typeface="DM Mono"/>
              </a:defRPr>
            </a:lvl5pPr>
            <a:lvl6pPr marL="0" marR="0" lvl="5" indent="0" algn="r" rtl="0">
              <a:lnSpc>
                <a:spcPct val="100000"/>
              </a:lnSpc>
              <a:spcBef>
                <a:spcPts val="0"/>
              </a:spcBef>
              <a:spcAft>
                <a:spcPts val="0"/>
              </a:spcAft>
              <a:buClr>
                <a:srgbClr val="000000"/>
              </a:buClr>
              <a:buSzPts val="800"/>
              <a:buFont typeface="Arial"/>
              <a:buNone/>
              <a:defRPr sz="800" b="0" i="0" u="none" strike="noStrike" cap="none">
                <a:solidFill>
                  <a:schemeClr val="accent5"/>
                </a:solidFill>
                <a:latin typeface="DM Mono"/>
                <a:ea typeface="DM Mono"/>
                <a:cs typeface="DM Mono"/>
                <a:sym typeface="DM Mono"/>
              </a:defRPr>
            </a:lvl6pPr>
            <a:lvl7pPr marL="0" marR="0" lvl="6" indent="0" algn="r" rtl="0">
              <a:lnSpc>
                <a:spcPct val="100000"/>
              </a:lnSpc>
              <a:spcBef>
                <a:spcPts val="0"/>
              </a:spcBef>
              <a:spcAft>
                <a:spcPts val="0"/>
              </a:spcAft>
              <a:buClr>
                <a:srgbClr val="000000"/>
              </a:buClr>
              <a:buSzPts val="800"/>
              <a:buFont typeface="Arial"/>
              <a:buNone/>
              <a:defRPr sz="800" b="0" i="0" u="none" strike="noStrike" cap="none">
                <a:solidFill>
                  <a:schemeClr val="accent5"/>
                </a:solidFill>
                <a:latin typeface="DM Mono"/>
                <a:ea typeface="DM Mono"/>
                <a:cs typeface="DM Mono"/>
                <a:sym typeface="DM Mono"/>
              </a:defRPr>
            </a:lvl7pPr>
            <a:lvl8pPr marL="0" marR="0" lvl="7" indent="0" algn="r" rtl="0">
              <a:lnSpc>
                <a:spcPct val="100000"/>
              </a:lnSpc>
              <a:spcBef>
                <a:spcPts val="0"/>
              </a:spcBef>
              <a:spcAft>
                <a:spcPts val="0"/>
              </a:spcAft>
              <a:buClr>
                <a:srgbClr val="000000"/>
              </a:buClr>
              <a:buSzPts val="800"/>
              <a:buFont typeface="Arial"/>
              <a:buNone/>
              <a:defRPr sz="800" b="0" i="0" u="none" strike="noStrike" cap="none">
                <a:solidFill>
                  <a:schemeClr val="accent5"/>
                </a:solidFill>
                <a:latin typeface="DM Mono"/>
                <a:ea typeface="DM Mono"/>
                <a:cs typeface="DM Mono"/>
                <a:sym typeface="DM Mono"/>
              </a:defRPr>
            </a:lvl8pPr>
            <a:lvl9pPr marL="0" marR="0" lvl="8" indent="0" algn="r" rtl="0">
              <a:lnSpc>
                <a:spcPct val="100000"/>
              </a:lnSpc>
              <a:spcBef>
                <a:spcPts val="0"/>
              </a:spcBef>
              <a:spcAft>
                <a:spcPts val="0"/>
              </a:spcAft>
              <a:buClr>
                <a:srgbClr val="000000"/>
              </a:buClr>
              <a:buSzPts val="800"/>
              <a:buFont typeface="Arial"/>
              <a:buNone/>
              <a:defRPr sz="800" b="0" i="0" u="none" strike="noStrike" cap="none">
                <a:solidFill>
                  <a:schemeClr val="accent5"/>
                </a:solidFill>
                <a:latin typeface="DM Mono"/>
                <a:ea typeface="DM Mono"/>
                <a:cs typeface="DM Mono"/>
                <a:sym typeface="DM Mono"/>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90995965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7 Content A - Basic">
  <p:cSld name="7 Content A - Basic">
    <p:spTree>
      <p:nvGrpSpPr>
        <p:cNvPr id="1" name="Shape 301"/>
        <p:cNvGrpSpPr/>
        <p:nvPr/>
      </p:nvGrpSpPr>
      <p:grpSpPr>
        <a:xfrm>
          <a:off x="0" y="0"/>
          <a:ext cx="0" cy="0"/>
          <a:chOff x="0" y="0"/>
          <a:chExt cx="0" cy="0"/>
        </a:xfrm>
      </p:grpSpPr>
      <p:sp>
        <p:nvSpPr>
          <p:cNvPr id="302" name="Google Shape;302;p23"/>
          <p:cNvSpPr txBox="1">
            <a:spLocks noGrp="1"/>
          </p:cNvSpPr>
          <p:nvPr>
            <p:ph type="body" idx="1"/>
          </p:nvPr>
        </p:nvSpPr>
        <p:spPr>
          <a:xfrm>
            <a:off x="228601" y="1554950"/>
            <a:ext cx="8686800" cy="2917200"/>
          </a:xfrm>
          <a:prstGeom prst="rect">
            <a:avLst/>
          </a:prstGeom>
          <a:noFill/>
          <a:ln>
            <a:noFill/>
          </a:ln>
        </p:spPr>
        <p:txBody>
          <a:bodyPr spcFirstLastPara="1" wrap="square" lIns="0" tIns="0" rIns="0" bIns="0" anchor="t" anchorCtr="0">
            <a:noAutofit/>
          </a:bodyPr>
          <a:lstStyle>
            <a:lvl1pPr marL="457200" marR="0" lvl="0" indent="-342900" algn="l">
              <a:lnSpc>
                <a:spcPct val="115000"/>
              </a:lnSpc>
              <a:spcBef>
                <a:spcPts val="800"/>
              </a:spcBef>
              <a:spcAft>
                <a:spcPts val="0"/>
              </a:spcAft>
              <a:buClr>
                <a:schemeClr val="lt1"/>
              </a:buClr>
              <a:buSzPts val="1800"/>
              <a:buFont typeface="Inter"/>
              <a:buChar char="•"/>
              <a:defRPr sz="1800" i="0" u="none" strike="noStrike" cap="none"/>
            </a:lvl1pPr>
            <a:lvl2pPr marL="914400" marR="0" lvl="1" indent="-323850" algn="l">
              <a:lnSpc>
                <a:spcPct val="115000"/>
              </a:lnSpc>
              <a:spcBef>
                <a:spcPts val="400"/>
              </a:spcBef>
              <a:spcAft>
                <a:spcPts val="0"/>
              </a:spcAft>
              <a:buClr>
                <a:schemeClr val="lt1"/>
              </a:buClr>
              <a:buSzPts val="1500"/>
              <a:buFont typeface="Inter"/>
              <a:buChar char="•"/>
              <a:defRPr sz="1500" i="0" u="none" strike="noStrike" cap="none">
                <a:latin typeface="Inter"/>
                <a:ea typeface="Inter"/>
                <a:cs typeface="Inter"/>
                <a:sym typeface="Inter"/>
              </a:defRPr>
            </a:lvl2pPr>
            <a:lvl3pPr marL="1371600" marR="0" lvl="2" indent="-304800" algn="l">
              <a:lnSpc>
                <a:spcPct val="115000"/>
              </a:lnSpc>
              <a:spcBef>
                <a:spcPts val="400"/>
              </a:spcBef>
              <a:spcAft>
                <a:spcPts val="0"/>
              </a:spcAft>
              <a:buClr>
                <a:schemeClr val="lt1"/>
              </a:buClr>
              <a:buSzPts val="1200"/>
              <a:buFont typeface="Inter"/>
              <a:buChar char="•"/>
              <a:defRPr sz="1200" i="0" u="none" strike="noStrike" cap="none">
                <a:latin typeface="Inter"/>
                <a:ea typeface="Inter"/>
                <a:cs typeface="Inter"/>
                <a:sym typeface="Inter"/>
              </a:defRPr>
            </a:lvl3pPr>
            <a:lvl4pPr marL="1828800" marR="0" lvl="3" indent="-304800" algn="l">
              <a:lnSpc>
                <a:spcPct val="115000"/>
              </a:lnSpc>
              <a:spcBef>
                <a:spcPts val="400"/>
              </a:spcBef>
              <a:spcAft>
                <a:spcPts val="0"/>
              </a:spcAft>
              <a:buClr>
                <a:schemeClr val="lt1"/>
              </a:buClr>
              <a:buSzPts val="1200"/>
              <a:buFont typeface="Inter"/>
              <a:buChar char="•"/>
              <a:defRPr sz="1200" i="0" u="none" strike="noStrike" cap="none">
                <a:latin typeface="Inter"/>
                <a:ea typeface="Inter"/>
                <a:cs typeface="Inter"/>
                <a:sym typeface="Inter"/>
              </a:defRPr>
            </a:lvl4pPr>
            <a:lvl5pPr marL="2286000" marR="0" lvl="4" indent="-304800" algn="l">
              <a:lnSpc>
                <a:spcPct val="115000"/>
              </a:lnSpc>
              <a:spcBef>
                <a:spcPts val="400"/>
              </a:spcBef>
              <a:spcAft>
                <a:spcPts val="0"/>
              </a:spcAft>
              <a:buClr>
                <a:schemeClr val="lt1"/>
              </a:buClr>
              <a:buSzPts val="1200"/>
              <a:buFont typeface="Inter"/>
              <a:buChar char="•"/>
              <a:defRPr sz="1200" i="0" u="none" strike="noStrike" cap="none">
                <a:latin typeface="Inter"/>
                <a:ea typeface="Inter"/>
                <a:cs typeface="Inter"/>
                <a:sym typeface="Inter"/>
              </a:defRPr>
            </a:lvl5pPr>
            <a:lvl6pPr marL="2743200" marR="0" lvl="5" indent="-304800" algn="l">
              <a:lnSpc>
                <a:spcPct val="115000"/>
              </a:lnSpc>
              <a:spcBef>
                <a:spcPts val="400"/>
              </a:spcBef>
              <a:spcAft>
                <a:spcPts val="0"/>
              </a:spcAft>
              <a:buClr>
                <a:schemeClr val="lt1"/>
              </a:buClr>
              <a:buSzPts val="1200"/>
              <a:buFont typeface="Inter"/>
              <a:buChar char="•"/>
              <a:defRPr sz="1200" i="0" u="none" strike="noStrike" cap="none">
                <a:solidFill>
                  <a:schemeClr val="lt1"/>
                </a:solidFill>
                <a:latin typeface="Inter"/>
                <a:ea typeface="Inter"/>
                <a:cs typeface="Inter"/>
                <a:sym typeface="Inter"/>
              </a:defRPr>
            </a:lvl6pPr>
            <a:lvl7pPr marL="3200400" marR="0" lvl="6" indent="-304800" algn="l">
              <a:lnSpc>
                <a:spcPct val="115000"/>
              </a:lnSpc>
              <a:spcBef>
                <a:spcPts val="400"/>
              </a:spcBef>
              <a:spcAft>
                <a:spcPts val="0"/>
              </a:spcAft>
              <a:buClr>
                <a:schemeClr val="lt1"/>
              </a:buClr>
              <a:buSzPts val="1200"/>
              <a:buFont typeface="Inter"/>
              <a:buChar char="•"/>
              <a:defRPr sz="1200" i="0" u="none" strike="noStrike" cap="none">
                <a:solidFill>
                  <a:schemeClr val="lt1"/>
                </a:solidFill>
                <a:latin typeface="Inter"/>
                <a:ea typeface="Inter"/>
                <a:cs typeface="Inter"/>
                <a:sym typeface="Inter"/>
              </a:defRPr>
            </a:lvl7pPr>
            <a:lvl8pPr marL="3657600" marR="0" lvl="7" indent="-304800" algn="l">
              <a:lnSpc>
                <a:spcPct val="115000"/>
              </a:lnSpc>
              <a:spcBef>
                <a:spcPts val="400"/>
              </a:spcBef>
              <a:spcAft>
                <a:spcPts val="0"/>
              </a:spcAft>
              <a:buClr>
                <a:schemeClr val="lt1"/>
              </a:buClr>
              <a:buSzPts val="1200"/>
              <a:buFont typeface="Inter"/>
              <a:buChar char="•"/>
              <a:defRPr sz="1200" i="0" u="none" strike="noStrike" cap="none">
                <a:solidFill>
                  <a:schemeClr val="lt1"/>
                </a:solidFill>
                <a:latin typeface="Inter"/>
                <a:ea typeface="Inter"/>
                <a:cs typeface="Inter"/>
                <a:sym typeface="Inter"/>
              </a:defRPr>
            </a:lvl8pPr>
            <a:lvl9pPr marL="4114800" marR="0" lvl="8" indent="-304800" algn="l">
              <a:lnSpc>
                <a:spcPct val="115000"/>
              </a:lnSpc>
              <a:spcBef>
                <a:spcPts val="400"/>
              </a:spcBef>
              <a:spcAft>
                <a:spcPts val="0"/>
              </a:spcAft>
              <a:buClr>
                <a:schemeClr val="lt1"/>
              </a:buClr>
              <a:buSzPts val="1200"/>
              <a:buFont typeface="Inter"/>
              <a:buChar char="•"/>
              <a:defRPr sz="1200" i="0" u="none" strike="noStrike" cap="none">
                <a:solidFill>
                  <a:schemeClr val="lt1"/>
                </a:solidFill>
                <a:latin typeface="Inter"/>
                <a:ea typeface="Inter"/>
                <a:cs typeface="Inter"/>
                <a:sym typeface="Inter"/>
              </a:defRPr>
            </a:lvl9pPr>
          </a:lstStyle>
          <a:p>
            <a:endParaRPr/>
          </a:p>
        </p:txBody>
      </p:sp>
      <p:sp>
        <p:nvSpPr>
          <p:cNvPr id="303" name="Google Shape;303;p23"/>
          <p:cNvSpPr txBox="1">
            <a:spLocks noGrp="1"/>
          </p:cNvSpPr>
          <p:nvPr>
            <p:ph type="title"/>
          </p:nvPr>
        </p:nvSpPr>
        <p:spPr>
          <a:xfrm>
            <a:off x="228601" y="228600"/>
            <a:ext cx="8686800" cy="461700"/>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100"/>
              <a:buFont typeface="DM Mono"/>
              <a:buNone/>
              <a:defRPr/>
            </a:lvl1pPr>
            <a:lvl2pPr lvl="1" algn="l">
              <a:lnSpc>
                <a:spcPct val="100000"/>
              </a:lnSpc>
              <a:spcBef>
                <a:spcPts val="0"/>
              </a:spcBef>
              <a:spcAft>
                <a:spcPts val="0"/>
              </a:spcAft>
              <a:buSzPts val="1100"/>
              <a:buFont typeface="DM Mono"/>
              <a:buNone/>
              <a:defRPr>
                <a:latin typeface="DM Mono"/>
                <a:ea typeface="DM Mono"/>
                <a:cs typeface="DM Mono"/>
                <a:sym typeface="DM Mono"/>
              </a:defRPr>
            </a:lvl2pPr>
            <a:lvl3pPr lvl="2" algn="l">
              <a:lnSpc>
                <a:spcPct val="100000"/>
              </a:lnSpc>
              <a:spcBef>
                <a:spcPts val="0"/>
              </a:spcBef>
              <a:spcAft>
                <a:spcPts val="0"/>
              </a:spcAft>
              <a:buSzPts val="1100"/>
              <a:buFont typeface="DM Mono"/>
              <a:buNone/>
              <a:defRPr>
                <a:latin typeface="DM Mono"/>
                <a:ea typeface="DM Mono"/>
                <a:cs typeface="DM Mono"/>
                <a:sym typeface="DM Mono"/>
              </a:defRPr>
            </a:lvl3pPr>
            <a:lvl4pPr lvl="3" algn="l">
              <a:lnSpc>
                <a:spcPct val="100000"/>
              </a:lnSpc>
              <a:spcBef>
                <a:spcPts val="0"/>
              </a:spcBef>
              <a:spcAft>
                <a:spcPts val="0"/>
              </a:spcAft>
              <a:buSzPts val="1100"/>
              <a:buFont typeface="DM Mono"/>
              <a:buNone/>
              <a:defRPr>
                <a:latin typeface="DM Mono"/>
                <a:ea typeface="DM Mono"/>
                <a:cs typeface="DM Mono"/>
                <a:sym typeface="DM Mono"/>
              </a:defRPr>
            </a:lvl4pPr>
            <a:lvl5pPr lvl="4" algn="l">
              <a:lnSpc>
                <a:spcPct val="100000"/>
              </a:lnSpc>
              <a:spcBef>
                <a:spcPts val="0"/>
              </a:spcBef>
              <a:spcAft>
                <a:spcPts val="0"/>
              </a:spcAft>
              <a:buSzPts val="1100"/>
              <a:buFont typeface="DM Mono"/>
              <a:buNone/>
              <a:defRPr>
                <a:latin typeface="DM Mono"/>
                <a:ea typeface="DM Mono"/>
                <a:cs typeface="DM Mono"/>
                <a:sym typeface="DM Mono"/>
              </a:defRPr>
            </a:lvl5pPr>
            <a:lvl6pPr lvl="5" algn="l">
              <a:lnSpc>
                <a:spcPct val="100000"/>
              </a:lnSpc>
              <a:spcBef>
                <a:spcPts val="0"/>
              </a:spcBef>
              <a:spcAft>
                <a:spcPts val="0"/>
              </a:spcAft>
              <a:buSzPts val="1100"/>
              <a:buFont typeface="DM Mono"/>
              <a:buNone/>
              <a:defRPr>
                <a:latin typeface="DM Mono"/>
                <a:ea typeface="DM Mono"/>
                <a:cs typeface="DM Mono"/>
                <a:sym typeface="DM Mono"/>
              </a:defRPr>
            </a:lvl6pPr>
            <a:lvl7pPr lvl="6" algn="l">
              <a:lnSpc>
                <a:spcPct val="100000"/>
              </a:lnSpc>
              <a:spcBef>
                <a:spcPts val="0"/>
              </a:spcBef>
              <a:spcAft>
                <a:spcPts val="0"/>
              </a:spcAft>
              <a:buSzPts val="1100"/>
              <a:buFont typeface="DM Mono"/>
              <a:buNone/>
              <a:defRPr>
                <a:latin typeface="DM Mono"/>
                <a:ea typeface="DM Mono"/>
                <a:cs typeface="DM Mono"/>
                <a:sym typeface="DM Mono"/>
              </a:defRPr>
            </a:lvl7pPr>
            <a:lvl8pPr lvl="7" algn="l">
              <a:lnSpc>
                <a:spcPct val="100000"/>
              </a:lnSpc>
              <a:spcBef>
                <a:spcPts val="0"/>
              </a:spcBef>
              <a:spcAft>
                <a:spcPts val="0"/>
              </a:spcAft>
              <a:buSzPts val="1100"/>
              <a:buFont typeface="DM Mono"/>
              <a:buNone/>
              <a:defRPr>
                <a:latin typeface="DM Mono"/>
                <a:ea typeface="DM Mono"/>
                <a:cs typeface="DM Mono"/>
                <a:sym typeface="DM Mono"/>
              </a:defRPr>
            </a:lvl8pPr>
            <a:lvl9pPr lvl="8" algn="l">
              <a:lnSpc>
                <a:spcPct val="100000"/>
              </a:lnSpc>
              <a:spcBef>
                <a:spcPts val="0"/>
              </a:spcBef>
              <a:spcAft>
                <a:spcPts val="0"/>
              </a:spcAft>
              <a:buSzPts val="1100"/>
              <a:buFont typeface="DM Mono"/>
              <a:buNone/>
              <a:defRPr>
                <a:latin typeface="DM Mono"/>
                <a:ea typeface="DM Mono"/>
                <a:cs typeface="DM Mono"/>
                <a:sym typeface="DM Mono"/>
              </a:defRPr>
            </a:lvl9pPr>
          </a:lstStyle>
          <a:p>
            <a:endParaRPr/>
          </a:p>
        </p:txBody>
      </p:sp>
      <p:sp>
        <p:nvSpPr>
          <p:cNvPr id="304" name="Google Shape;304;p23"/>
          <p:cNvSpPr txBox="1">
            <a:spLocks noGrp="1"/>
          </p:cNvSpPr>
          <p:nvPr>
            <p:ph type="sldNum" idx="12"/>
          </p:nvPr>
        </p:nvSpPr>
        <p:spPr>
          <a:xfrm>
            <a:off x="8325505" y="4854975"/>
            <a:ext cx="243300" cy="139800"/>
          </a:xfrm>
          <a:prstGeom prst="rect">
            <a:avLst/>
          </a:prstGeom>
          <a:noFill/>
          <a:ln>
            <a:noFill/>
          </a:ln>
        </p:spPr>
        <p:txBody>
          <a:bodyPr spcFirstLastPara="1" wrap="square" lIns="0" tIns="0" rIns="0" bIns="0" anchor="t" anchorCtr="0">
            <a:noAutofit/>
          </a:bodyPr>
          <a:lstStyle>
            <a:lvl1pPr marL="0" marR="0" lvl="0" indent="0" algn="r" rtl="0">
              <a:lnSpc>
                <a:spcPct val="100000"/>
              </a:lnSpc>
              <a:spcBef>
                <a:spcPts val="0"/>
              </a:spcBef>
              <a:spcAft>
                <a:spcPts val="0"/>
              </a:spcAft>
              <a:buClr>
                <a:srgbClr val="000000"/>
              </a:buClr>
              <a:buSzPts val="800"/>
              <a:buFont typeface="Arial"/>
              <a:buNone/>
              <a:defRPr sz="800" i="0" u="none" strike="noStrike" cap="none"/>
            </a:lvl1pPr>
            <a:lvl2pPr marL="0" marR="0" lvl="1" indent="0" algn="r" rtl="0">
              <a:lnSpc>
                <a:spcPct val="100000"/>
              </a:lnSpc>
              <a:spcBef>
                <a:spcPts val="0"/>
              </a:spcBef>
              <a:spcAft>
                <a:spcPts val="0"/>
              </a:spcAft>
              <a:buClr>
                <a:srgbClr val="000000"/>
              </a:buClr>
              <a:buSzPts val="800"/>
              <a:buFont typeface="Arial"/>
              <a:buNone/>
              <a:defRPr sz="800" i="0" u="none" strike="noStrike" cap="none"/>
            </a:lvl2pPr>
            <a:lvl3pPr marL="0" marR="0" lvl="2" indent="0" algn="r" rtl="0">
              <a:lnSpc>
                <a:spcPct val="100000"/>
              </a:lnSpc>
              <a:spcBef>
                <a:spcPts val="0"/>
              </a:spcBef>
              <a:spcAft>
                <a:spcPts val="0"/>
              </a:spcAft>
              <a:buClr>
                <a:srgbClr val="000000"/>
              </a:buClr>
              <a:buSzPts val="800"/>
              <a:buFont typeface="Arial"/>
              <a:buNone/>
              <a:defRPr sz="800" i="0" u="none" strike="noStrike" cap="none"/>
            </a:lvl3pPr>
            <a:lvl4pPr marL="0" marR="0" lvl="3" indent="0" algn="r" rtl="0">
              <a:lnSpc>
                <a:spcPct val="100000"/>
              </a:lnSpc>
              <a:spcBef>
                <a:spcPts val="0"/>
              </a:spcBef>
              <a:spcAft>
                <a:spcPts val="0"/>
              </a:spcAft>
              <a:buClr>
                <a:srgbClr val="000000"/>
              </a:buClr>
              <a:buSzPts val="800"/>
              <a:buFont typeface="Arial"/>
              <a:buNone/>
              <a:defRPr sz="800" i="0" u="none" strike="noStrike" cap="none"/>
            </a:lvl4pPr>
            <a:lvl5pPr marL="0" marR="0" lvl="4" indent="0" algn="r" rtl="0">
              <a:lnSpc>
                <a:spcPct val="100000"/>
              </a:lnSpc>
              <a:spcBef>
                <a:spcPts val="0"/>
              </a:spcBef>
              <a:spcAft>
                <a:spcPts val="0"/>
              </a:spcAft>
              <a:buClr>
                <a:srgbClr val="000000"/>
              </a:buClr>
              <a:buSzPts val="800"/>
              <a:buFont typeface="Arial"/>
              <a:buNone/>
              <a:defRPr sz="800" i="0" u="none" strike="noStrike" cap="none"/>
            </a:lvl5pPr>
            <a:lvl6pPr marL="0" marR="0" lvl="5" indent="0" algn="r" rtl="0">
              <a:lnSpc>
                <a:spcPct val="100000"/>
              </a:lnSpc>
              <a:spcBef>
                <a:spcPts val="0"/>
              </a:spcBef>
              <a:spcAft>
                <a:spcPts val="0"/>
              </a:spcAft>
              <a:buClr>
                <a:srgbClr val="000000"/>
              </a:buClr>
              <a:buSzPts val="800"/>
              <a:buFont typeface="Arial"/>
              <a:buNone/>
              <a:defRPr sz="800" i="0" u="none" strike="noStrike" cap="none"/>
            </a:lvl6pPr>
            <a:lvl7pPr marL="0" marR="0" lvl="6" indent="0" algn="r" rtl="0">
              <a:lnSpc>
                <a:spcPct val="100000"/>
              </a:lnSpc>
              <a:spcBef>
                <a:spcPts val="0"/>
              </a:spcBef>
              <a:spcAft>
                <a:spcPts val="0"/>
              </a:spcAft>
              <a:buClr>
                <a:srgbClr val="000000"/>
              </a:buClr>
              <a:buSzPts val="800"/>
              <a:buFont typeface="Arial"/>
              <a:buNone/>
              <a:defRPr sz="800" i="0" u="none" strike="noStrike" cap="none"/>
            </a:lvl7pPr>
            <a:lvl8pPr marL="0" marR="0" lvl="7" indent="0" algn="r" rtl="0">
              <a:lnSpc>
                <a:spcPct val="100000"/>
              </a:lnSpc>
              <a:spcBef>
                <a:spcPts val="0"/>
              </a:spcBef>
              <a:spcAft>
                <a:spcPts val="0"/>
              </a:spcAft>
              <a:buClr>
                <a:srgbClr val="000000"/>
              </a:buClr>
              <a:buSzPts val="800"/>
              <a:buFont typeface="Arial"/>
              <a:buNone/>
              <a:defRPr sz="800" i="0" u="none" strike="noStrike" cap="none"/>
            </a:lvl8pPr>
            <a:lvl9pPr marL="0" marR="0" lvl="8" indent="0" algn="r" rtl="0">
              <a:lnSpc>
                <a:spcPct val="100000"/>
              </a:lnSpc>
              <a:spcBef>
                <a:spcPts val="0"/>
              </a:spcBef>
              <a:spcAft>
                <a:spcPts val="0"/>
              </a:spcAft>
              <a:buClr>
                <a:srgbClr val="000000"/>
              </a:buClr>
              <a:buSzPts val="800"/>
              <a:buFont typeface="Arial"/>
              <a:buNone/>
              <a:defRPr sz="800" i="0" u="none" strike="noStrike" cap="none"/>
            </a:lvl9pPr>
          </a:lstStyle>
          <a:p>
            <a:pPr marL="0" lvl="0" indent="0" algn="r" rtl="0">
              <a:spcBef>
                <a:spcPts val="0"/>
              </a:spcBef>
              <a:spcAft>
                <a:spcPts val="0"/>
              </a:spcAft>
              <a:buNone/>
            </a:pPr>
            <a:fld id="{00000000-1234-1234-1234-123412341234}" type="slidenum">
              <a:rPr lang="en"/>
              <a:t>‹#›</a:t>
            </a:fld>
            <a:endParaRPr/>
          </a:p>
        </p:txBody>
      </p:sp>
      <p:sp>
        <p:nvSpPr>
          <p:cNvPr id="305" name="Google Shape;305;p23"/>
          <p:cNvSpPr txBox="1">
            <a:spLocks noGrp="1"/>
          </p:cNvSpPr>
          <p:nvPr>
            <p:ph type="subTitle" idx="2"/>
          </p:nvPr>
        </p:nvSpPr>
        <p:spPr>
          <a:xfrm>
            <a:off x="231325" y="798400"/>
            <a:ext cx="8684100" cy="322500"/>
          </a:xfrm>
          <a:prstGeom prst="rect">
            <a:avLst/>
          </a:prstGeom>
        </p:spPr>
        <p:txBody>
          <a:bodyPr spcFirstLastPara="1" wrap="square" lIns="0" tIns="0" rIns="0" bIns="0" anchor="t" anchorCtr="0">
            <a:spAutoFit/>
          </a:bodyPr>
          <a:lstStyle>
            <a:lvl1pPr lvl="0">
              <a:spcBef>
                <a:spcPts val="0"/>
              </a:spcBef>
              <a:spcAft>
                <a:spcPts val="0"/>
              </a:spcAft>
              <a:buClr>
                <a:schemeClr val="accent1"/>
              </a:buClr>
              <a:buSzPts val="1800"/>
              <a:buNone/>
              <a:defRPr b="1">
                <a:solidFill>
                  <a:schemeClr val="accen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Tree>
    <p:extLst>
      <p:ext uri="{BB962C8B-B14F-4D97-AF65-F5344CB8AC3E}">
        <p14:creationId xmlns:p14="http://schemas.microsoft.com/office/powerpoint/2010/main" val="16470309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ontent E - Power Statement 4">
  <p:cSld name="Content E - Power Statement 4">
    <p:bg>
      <p:bgPr>
        <a:solidFill>
          <a:schemeClr val="accent1"/>
        </a:solidFill>
        <a:effectLst/>
      </p:bgPr>
    </p:bg>
    <p:spTree>
      <p:nvGrpSpPr>
        <p:cNvPr id="1" name="Shape 294"/>
        <p:cNvGrpSpPr/>
        <p:nvPr/>
      </p:nvGrpSpPr>
      <p:grpSpPr>
        <a:xfrm>
          <a:off x="0" y="0"/>
          <a:ext cx="0" cy="0"/>
          <a:chOff x="0" y="0"/>
          <a:chExt cx="0" cy="0"/>
        </a:xfrm>
      </p:grpSpPr>
      <p:sp>
        <p:nvSpPr>
          <p:cNvPr id="296" name="Google Shape;296;p22"/>
          <p:cNvSpPr txBox="1">
            <a:spLocks noGrp="1"/>
          </p:cNvSpPr>
          <p:nvPr>
            <p:ph type="title"/>
          </p:nvPr>
        </p:nvSpPr>
        <p:spPr>
          <a:xfrm>
            <a:off x="228609" y="228600"/>
            <a:ext cx="7997100" cy="4229100"/>
          </a:xfrm>
          <a:prstGeom prst="rect">
            <a:avLst/>
          </a:prstGeom>
          <a:noFill/>
          <a:ln>
            <a:noFill/>
          </a:ln>
        </p:spPr>
        <p:txBody>
          <a:bodyPr spcFirstLastPara="1" wrap="square" lIns="0" tIns="0" rIns="0" bIns="0" anchor="t" anchorCtr="0">
            <a:noAutofit/>
          </a:bodyPr>
          <a:lstStyle>
            <a:lvl1pPr marR="0" lvl="0">
              <a:lnSpc>
                <a:spcPct val="80000"/>
              </a:lnSpc>
              <a:spcBef>
                <a:spcPts val="0"/>
              </a:spcBef>
              <a:spcAft>
                <a:spcPts val="0"/>
              </a:spcAft>
              <a:buSzPts val="6400"/>
              <a:buFont typeface="DM Mono"/>
              <a:buNone/>
              <a:defRPr sz="6400" b="1" i="0" u="none" strike="noStrike" cap="none">
                <a:solidFill>
                  <a:schemeClr val="dk1"/>
                </a:solidFill>
              </a:defRPr>
            </a:lvl1pPr>
            <a:lvl2pPr lvl="1">
              <a:lnSpc>
                <a:spcPct val="80000"/>
              </a:lnSpc>
              <a:spcBef>
                <a:spcPts val="0"/>
              </a:spcBef>
              <a:spcAft>
                <a:spcPts val="0"/>
              </a:spcAft>
              <a:buSzPts val="1100"/>
              <a:buFont typeface="DM Mono"/>
              <a:buNone/>
              <a:defRPr sz="1400" b="1">
                <a:latin typeface="DM Mono"/>
                <a:ea typeface="DM Mono"/>
                <a:cs typeface="DM Mono"/>
                <a:sym typeface="DM Mono"/>
              </a:defRPr>
            </a:lvl2pPr>
            <a:lvl3pPr lvl="2">
              <a:lnSpc>
                <a:spcPct val="80000"/>
              </a:lnSpc>
              <a:spcBef>
                <a:spcPts val="0"/>
              </a:spcBef>
              <a:spcAft>
                <a:spcPts val="0"/>
              </a:spcAft>
              <a:buSzPts val="1100"/>
              <a:buFont typeface="DM Mono"/>
              <a:buNone/>
              <a:defRPr sz="1400" b="1">
                <a:latin typeface="DM Mono"/>
                <a:ea typeface="DM Mono"/>
                <a:cs typeface="DM Mono"/>
                <a:sym typeface="DM Mono"/>
              </a:defRPr>
            </a:lvl3pPr>
            <a:lvl4pPr lvl="3">
              <a:lnSpc>
                <a:spcPct val="80000"/>
              </a:lnSpc>
              <a:spcBef>
                <a:spcPts val="0"/>
              </a:spcBef>
              <a:spcAft>
                <a:spcPts val="0"/>
              </a:spcAft>
              <a:buSzPts val="1100"/>
              <a:buFont typeface="DM Mono"/>
              <a:buNone/>
              <a:defRPr sz="1400" b="1">
                <a:latin typeface="DM Mono"/>
                <a:ea typeface="DM Mono"/>
                <a:cs typeface="DM Mono"/>
                <a:sym typeface="DM Mono"/>
              </a:defRPr>
            </a:lvl4pPr>
            <a:lvl5pPr lvl="4">
              <a:lnSpc>
                <a:spcPct val="80000"/>
              </a:lnSpc>
              <a:spcBef>
                <a:spcPts val="0"/>
              </a:spcBef>
              <a:spcAft>
                <a:spcPts val="0"/>
              </a:spcAft>
              <a:buSzPts val="1100"/>
              <a:buFont typeface="DM Mono"/>
              <a:buNone/>
              <a:defRPr sz="1400" b="1">
                <a:latin typeface="DM Mono"/>
                <a:ea typeface="DM Mono"/>
                <a:cs typeface="DM Mono"/>
                <a:sym typeface="DM Mono"/>
              </a:defRPr>
            </a:lvl5pPr>
            <a:lvl6pPr lvl="5">
              <a:lnSpc>
                <a:spcPct val="80000"/>
              </a:lnSpc>
              <a:spcBef>
                <a:spcPts val="0"/>
              </a:spcBef>
              <a:spcAft>
                <a:spcPts val="0"/>
              </a:spcAft>
              <a:buSzPts val="1100"/>
              <a:buFont typeface="DM Mono"/>
              <a:buNone/>
              <a:defRPr sz="1400" b="1">
                <a:latin typeface="DM Mono"/>
                <a:ea typeface="DM Mono"/>
                <a:cs typeface="DM Mono"/>
                <a:sym typeface="DM Mono"/>
              </a:defRPr>
            </a:lvl6pPr>
            <a:lvl7pPr lvl="6">
              <a:lnSpc>
                <a:spcPct val="80000"/>
              </a:lnSpc>
              <a:spcBef>
                <a:spcPts val="0"/>
              </a:spcBef>
              <a:spcAft>
                <a:spcPts val="0"/>
              </a:spcAft>
              <a:buSzPts val="1100"/>
              <a:buFont typeface="DM Mono"/>
              <a:buNone/>
              <a:defRPr sz="1400" b="1">
                <a:latin typeface="DM Mono"/>
                <a:ea typeface="DM Mono"/>
                <a:cs typeface="DM Mono"/>
                <a:sym typeface="DM Mono"/>
              </a:defRPr>
            </a:lvl7pPr>
            <a:lvl8pPr lvl="7">
              <a:lnSpc>
                <a:spcPct val="80000"/>
              </a:lnSpc>
              <a:spcBef>
                <a:spcPts val="0"/>
              </a:spcBef>
              <a:spcAft>
                <a:spcPts val="0"/>
              </a:spcAft>
              <a:buSzPts val="1100"/>
              <a:buFont typeface="DM Mono"/>
              <a:buNone/>
              <a:defRPr sz="1400" b="1">
                <a:latin typeface="DM Mono"/>
                <a:ea typeface="DM Mono"/>
                <a:cs typeface="DM Mono"/>
                <a:sym typeface="DM Mono"/>
              </a:defRPr>
            </a:lvl8pPr>
            <a:lvl9pPr lvl="8">
              <a:lnSpc>
                <a:spcPct val="80000"/>
              </a:lnSpc>
              <a:spcBef>
                <a:spcPts val="0"/>
              </a:spcBef>
              <a:spcAft>
                <a:spcPts val="0"/>
              </a:spcAft>
              <a:buSzPts val="1100"/>
              <a:buFont typeface="DM Mono"/>
              <a:buNone/>
              <a:defRPr sz="1400" b="1">
                <a:latin typeface="DM Mono"/>
                <a:ea typeface="DM Mono"/>
                <a:cs typeface="DM Mono"/>
                <a:sym typeface="DM Mono"/>
              </a:defRPr>
            </a:lvl9pPr>
          </a:lstStyle>
          <a:p>
            <a:endParaRPr/>
          </a:p>
        </p:txBody>
      </p:sp>
      <p:sp>
        <p:nvSpPr>
          <p:cNvPr id="297" name="Google Shape;297;p22"/>
          <p:cNvSpPr txBox="1">
            <a:spLocks noGrp="1"/>
          </p:cNvSpPr>
          <p:nvPr>
            <p:ph type="sldNum" idx="12"/>
          </p:nvPr>
        </p:nvSpPr>
        <p:spPr>
          <a:xfrm>
            <a:off x="8325505" y="4854975"/>
            <a:ext cx="243288" cy="139725"/>
          </a:xfrm>
          <a:prstGeom prst="rect">
            <a:avLst/>
          </a:prstGeom>
          <a:noFill/>
          <a:ln>
            <a:noFill/>
          </a:ln>
        </p:spPr>
        <p:txBody>
          <a:bodyPr spcFirstLastPara="1" wrap="square" lIns="0" tIns="0" rIns="0" bIns="0" anchor="t" anchorCtr="0">
            <a:noAutofit/>
          </a:bodyPr>
          <a:lstStyle>
            <a:lvl1pPr marL="0" marR="0" lvl="0" indent="0" algn="r">
              <a:lnSpc>
                <a:spcPct val="100000"/>
              </a:lnSpc>
              <a:spcBef>
                <a:spcPts val="0"/>
              </a:spcBef>
              <a:spcAft>
                <a:spcPts val="0"/>
              </a:spcAft>
              <a:buClr>
                <a:srgbClr val="000000"/>
              </a:buClr>
              <a:buSzPts val="800"/>
              <a:buFont typeface="Arial"/>
              <a:buNone/>
              <a:defRPr sz="800" b="0" i="0" u="none" strike="noStrike" cap="none">
                <a:solidFill>
                  <a:schemeClr val="accent5"/>
                </a:solidFill>
                <a:latin typeface="DM Mono"/>
                <a:ea typeface="DM Mono"/>
                <a:cs typeface="DM Mono"/>
                <a:sym typeface="DM Mono"/>
              </a:defRPr>
            </a:lvl1pPr>
            <a:lvl2pPr marL="0" marR="0" lvl="1" indent="0" algn="r">
              <a:lnSpc>
                <a:spcPct val="100000"/>
              </a:lnSpc>
              <a:spcBef>
                <a:spcPts val="0"/>
              </a:spcBef>
              <a:spcAft>
                <a:spcPts val="0"/>
              </a:spcAft>
              <a:buClr>
                <a:srgbClr val="000000"/>
              </a:buClr>
              <a:buSzPts val="800"/>
              <a:buFont typeface="Arial"/>
              <a:buNone/>
              <a:defRPr sz="800" b="0" i="0" u="none" strike="noStrike" cap="none">
                <a:solidFill>
                  <a:schemeClr val="accent5"/>
                </a:solidFill>
                <a:latin typeface="DM Mono"/>
                <a:ea typeface="DM Mono"/>
                <a:cs typeface="DM Mono"/>
                <a:sym typeface="DM Mono"/>
              </a:defRPr>
            </a:lvl2pPr>
            <a:lvl3pPr marL="0" marR="0" lvl="2" indent="0" algn="r">
              <a:lnSpc>
                <a:spcPct val="100000"/>
              </a:lnSpc>
              <a:spcBef>
                <a:spcPts val="0"/>
              </a:spcBef>
              <a:spcAft>
                <a:spcPts val="0"/>
              </a:spcAft>
              <a:buClr>
                <a:srgbClr val="000000"/>
              </a:buClr>
              <a:buSzPts val="800"/>
              <a:buFont typeface="Arial"/>
              <a:buNone/>
              <a:defRPr sz="800" b="0" i="0" u="none" strike="noStrike" cap="none">
                <a:solidFill>
                  <a:schemeClr val="accent5"/>
                </a:solidFill>
                <a:latin typeface="DM Mono"/>
                <a:ea typeface="DM Mono"/>
                <a:cs typeface="DM Mono"/>
                <a:sym typeface="DM Mono"/>
              </a:defRPr>
            </a:lvl3pPr>
            <a:lvl4pPr marL="0" marR="0" lvl="3" indent="0" algn="r">
              <a:lnSpc>
                <a:spcPct val="100000"/>
              </a:lnSpc>
              <a:spcBef>
                <a:spcPts val="0"/>
              </a:spcBef>
              <a:spcAft>
                <a:spcPts val="0"/>
              </a:spcAft>
              <a:buClr>
                <a:srgbClr val="000000"/>
              </a:buClr>
              <a:buSzPts val="800"/>
              <a:buFont typeface="Arial"/>
              <a:buNone/>
              <a:defRPr sz="800" b="0" i="0" u="none" strike="noStrike" cap="none">
                <a:solidFill>
                  <a:schemeClr val="accent5"/>
                </a:solidFill>
                <a:latin typeface="DM Mono"/>
                <a:ea typeface="DM Mono"/>
                <a:cs typeface="DM Mono"/>
                <a:sym typeface="DM Mono"/>
              </a:defRPr>
            </a:lvl4pPr>
            <a:lvl5pPr marL="0" marR="0" lvl="4" indent="0" algn="r">
              <a:lnSpc>
                <a:spcPct val="100000"/>
              </a:lnSpc>
              <a:spcBef>
                <a:spcPts val="0"/>
              </a:spcBef>
              <a:spcAft>
                <a:spcPts val="0"/>
              </a:spcAft>
              <a:buClr>
                <a:srgbClr val="000000"/>
              </a:buClr>
              <a:buSzPts val="800"/>
              <a:buFont typeface="Arial"/>
              <a:buNone/>
              <a:defRPr sz="800" b="0" i="0" u="none" strike="noStrike" cap="none">
                <a:solidFill>
                  <a:schemeClr val="accent5"/>
                </a:solidFill>
                <a:latin typeface="DM Mono"/>
                <a:ea typeface="DM Mono"/>
                <a:cs typeface="DM Mono"/>
                <a:sym typeface="DM Mono"/>
              </a:defRPr>
            </a:lvl5pPr>
            <a:lvl6pPr marL="0" marR="0" lvl="5" indent="0" algn="r">
              <a:lnSpc>
                <a:spcPct val="100000"/>
              </a:lnSpc>
              <a:spcBef>
                <a:spcPts val="0"/>
              </a:spcBef>
              <a:spcAft>
                <a:spcPts val="0"/>
              </a:spcAft>
              <a:buClr>
                <a:srgbClr val="000000"/>
              </a:buClr>
              <a:buSzPts val="800"/>
              <a:buFont typeface="Arial"/>
              <a:buNone/>
              <a:defRPr sz="800" b="0" i="0" u="none" strike="noStrike" cap="none">
                <a:solidFill>
                  <a:schemeClr val="accent5"/>
                </a:solidFill>
                <a:latin typeface="DM Mono"/>
                <a:ea typeface="DM Mono"/>
                <a:cs typeface="DM Mono"/>
                <a:sym typeface="DM Mono"/>
              </a:defRPr>
            </a:lvl6pPr>
            <a:lvl7pPr marL="0" marR="0" lvl="6" indent="0" algn="r">
              <a:lnSpc>
                <a:spcPct val="100000"/>
              </a:lnSpc>
              <a:spcBef>
                <a:spcPts val="0"/>
              </a:spcBef>
              <a:spcAft>
                <a:spcPts val="0"/>
              </a:spcAft>
              <a:buClr>
                <a:srgbClr val="000000"/>
              </a:buClr>
              <a:buSzPts val="800"/>
              <a:buFont typeface="Arial"/>
              <a:buNone/>
              <a:defRPr sz="800" b="0" i="0" u="none" strike="noStrike" cap="none">
                <a:solidFill>
                  <a:schemeClr val="accent5"/>
                </a:solidFill>
                <a:latin typeface="DM Mono"/>
                <a:ea typeface="DM Mono"/>
                <a:cs typeface="DM Mono"/>
                <a:sym typeface="DM Mono"/>
              </a:defRPr>
            </a:lvl7pPr>
            <a:lvl8pPr marL="0" marR="0" lvl="7" indent="0" algn="r">
              <a:lnSpc>
                <a:spcPct val="100000"/>
              </a:lnSpc>
              <a:spcBef>
                <a:spcPts val="0"/>
              </a:spcBef>
              <a:spcAft>
                <a:spcPts val="0"/>
              </a:spcAft>
              <a:buClr>
                <a:srgbClr val="000000"/>
              </a:buClr>
              <a:buSzPts val="800"/>
              <a:buFont typeface="Arial"/>
              <a:buNone/>
              <a:defRPr sz="800" b="0" i="0" u="none" strike="noStrike" cap="none">
                <a:solidFill>
                  <a:schemeClr val="accent5"/>
                </a:solidFill>
                <a:latin typeface="DM Mono"/>
                <a:ea typeface="DM Mono"/>
                <a:cs typeface="DM Mono"/>
                <a:sym typeface="DM Mono"/>
              </a:defRPr>
            </a:lvl8pPr>
            <a:lvl9pPr marL="0" marR="0" lvl="8" indent="0" algn="r">
              <a:lnSpc>
                <a:spcPct val="100000"/>
              </a:lnSpc>
              <a:spcBef>
                <a:spcPts val="0"/>
              </a:spcBef>
              <a:spcAft>
                <a:spcPts val="0"/>
              </a:spcAft>
              <a:buClr>
                <a:srgbClr val="000000"/>
              </a:buClr>
              <a:buSzPts val="800"/>
              <a:buFont typeface="Arial"/>
              <a:buNone/>
              <a:defRPr sz="800" b="0" i="0" u="none" strike="noStrike" cap="none">
                <a:solidFill>
                  <a:schemeClr val="accent5"/>
                </a:solidFill>
                <a:latin typeface="DM Mono"/>
                <a:ea typeface="DM Mono"/>
                <a:cs typeface="DM Mono"/>
                <a:sym typeface="DM Mono"/>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0970447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7 Content A - Basic 1">
  <p:cSld name="7 Content A - Basic 1">
    <p:bg>
      <p:bgPr>
        <a:solidFill>
          <a:schemeClr val="lt1"/>
        </a:solidFill>
        <a:effectLst/>
      </p:bgPr>
    </p:bg>
    <p:spTree>
      <p:nvGrpSpPr>
        <p:cNvPr id="1" name="Shape 449"/>
        <p:cNvGrpSpPr/>
        <p:nvPr/>
      </p:nvGrpSpPr>
      <p:grpSpPr>
        <a:xfrm>
          <a:off x="0" y="0"/>
          <a:ext cx="0" cy="0"/>
          <a:chOff x="0" y="0"/>
          <a:chExt cx="0" cy="0"/>
        </a:xfrm>
      </p:grpSpPr>
      <p:sp>
        <p:nvSpPr>
          <p:cNvPr id="450" name="Google Shape;450;p42"/>
          <p:cNvSpPr txBox="1">
            <a:spLocks noGrp="1"/>
          </p:cNvSpPr>
          <p:nvPr>
            <p:ph type="body" idx="1"/>
          </p:nvPr>
        </p:nvSpPr>
        <p:spPr>
          <a:xfrm>
            <a:off x="231325" y="1554956"/>
            <a:ext cx="7996500" cy="3112500"/>
          </a:xfrm>
          <a:prstGeom prst="rect">
            <a:avLst/>
          </a:prstGeom>
          <a:noFill/>
          <a:ln>
            <a:noFill/>
          </a:ln>
        </p:spPr>
        <p:txBody>
          <a:bodyPr spcFirstLastPara="1" wrap="square" lIns="0" tIns="0" rIns="0" bIns="0" anchor="t" anchorCtr="0">
            <a:noAutofit/>
          </a:bodyPr>
          <a:lstStyle>
            <a:lvl1pPr marL="457200" marR="0" lvl="0" indent="-342900" algn="l">
              <a:lnSpc>
                <a:spcPct val="115000"/>
              </a:lnSpc>
              <a:spcBef>
                <a:spcPts val="800"/>
              </a:spcBef>
              <a:spcAft>
                <a:spcPts val="0"/>
              </a:spcAft>
              <a:buClr>
                <a:schemeClr val="dk1"/>
              </a:buClr>
              <a:buSzPts val="1800"/>
              <a:buFont typeface="Inter"/>
              <a:buChar char="•"/>
              <a:defRPr sz="1800" i="0" u="none" strike="noStrike" cap="none">
                <a:solidFill>
                  <a:schemeClr val="dk1"/>
                </a:solidFill>
              </a:defRPr>
            </a:lvl1pPr>
            <a:lvl2pPr marL="914400" marR="0" lvl="1" indent="-323850" algn="l">
              <a:lnSpc>
                <a:spcPct val="115000"/>
              </a:lnSpc>
              <a:spcBef>
                <a:spcPts val="400"/>
              </a:spcBef>
              <a:spcAft>
                <a:spcPts val="0"/>
              </a:spcAft>
              <a:buClr>
                <a:schemeClr val="dk1"/>
              </a:buClr>
              <a:buSzPts val="1500"/>
              <a:buFont typeface="Inter"/>
              <a:buChar char="•"/>
              <a:defRPr sz="1500" i="0" u="none" strike="noStrike" cap="none">
                <a:solidFill>
                  <a:schemeClr val="dk1"/>
                </a:solidFill>
                <a:latin typeface="Inter"/>
                <a:ea typeface="Inter"/>
                <a:cs typeface="Inter"/>
                <a:sym typeface="Inter"/>
              </a:defRPr>
            </a:lvl2pPr>
            <a:lvl3pPr marL="1371600" marR="0" lvl="2" indent="-304800" algn="l">
              <a:lnSpc>
                <a:spcPct val="115000"/>
              </a:lnSpc>
              <a:spcBef>
                <a:spcPts val="400"/>
              </a:spcBef>
              <a:spcAft>
                <a:spcPts val="0"/>
              </a:spcAft>
              <a:buClr>
                <a:schemeClr val="dk1"/>
              </a:buClr>
              <a:buSzPts val="1200"/>
              <a:buFont typeface="Inter"/>
              <a:buChar char="•"/>
              <a:defRPr sz="1200" i="0" u="none" strike="noStrike" cap="none">
                <a:solidFill>
                  <a:schemeClr val="dk1"/>
                </a:solidFill>
                <a:latin typeface="Inter"/>
                <a:ea typeface="Inter"/>
                <a:cs typeface="Inter"/>
                <a:sym typeface="Inter"/>
              </a:defRPr>
            </a:lvl3pPr>
            <a:lvl4pPr marL="1828800" marR="0" lvl="3" indent="-304800" algn="l">
              <a:lnSpc>
                <a:spcPct val="115000"/>
              </a:lnSpc>
              <a:spcBef>
                <a:spcPts val="400"/>
              </a:spcBef>
              <a:spcAft>
                <a:spcPts val="0"/>
              </a:spcAft>
              <a:buClr>
                <a:schemeClr val="dk1"/>
              </a:buClr>
              <a:buSzPts val="1200"/>
              <a:buFont typeface="Inter"/>
              <a:buChar char="•"/>
              <a:defRPr sz="1200" i="0" u="none" strike="noStrike" cap="none">
                <a:solidFill>
                  <a:schemeClr val="dk1"/>
                </a:solidFill>
                <a:latin typeface="Inter"/>
                <a:ea typeface="Inter"/>
                <a:cs typeface="Inter"/>
                <a:sym typeface="Inter"/>
              </a:defRPr>
            </a:lvl4pPr>
            <a:lvl5pPr marL="2286000" marR="0" lvl="4" indent="-304800" algn="l">
              <a:lnSpc>
                <a:spcPct val="115000"/>
              </a:lnSpc>
              <a:spcBef>
                <a:spcPts val="400"/>
              </a:spcBef>
              <a:spcAft>
                <a:spcPts val="0"/>
              </a:spcAft>
              <a:buClr>
                <a:schemeClr val="dk1"/>
              </a:buClr>
              <a:buSzPts val="1200"/>
              <a:buFont typeface="Inter"/>
              <a:buChar char="•"/>
              <a:defRPr sz="1200" i="0" u="none" strike="noStrike" cap="none">
                <a:solidFill>
                  <a:schemeClr val="dk1"/>
                </a:solidFill>
                <a:latin typeface="Inter"/>
                <a:ea typeface="Inter"/>
                <a:cs typeface="Inter"/>
                <a:sym typeface="Inter"/>
              </a:defRPr>
            </a:lvl5pPr>
            <a:lvl6pPr marL="2743200" marR="0" lvl="5" indent="-304800" algn="l">
              <a:lnSpc>
                <a:spcPct val="115000"/>
              </a:lnSpc>
              <a:spcBef>
                <a:spcPts val="400"/>
              </a:spcBef>
              <a:spcAft>
                <a:spcPts val="0"/>
              </a:spcAft>
              <a:buClr>
                <a:schemeClr val="dk1"/>
              </a:buClr>
              <a:buSzPts val="1200"/>
              <a:buFont typeface="Inter"/>
              <a:buChar char="•"/>
              <a:defRPr sz="1200" i="0" u="none" strike="noStrike" cap="none">
                <a:solidFill>
                  <a:schemeClr val="dk1"/>
                </a:solidFill>
                <a:latin typeface="Inter"/>
                <a:ea typeface="Inter"/>
                <a:cs typeface="Inter"/>
                <a:sym typeface="Inter"/>
              </a:defRPr>
            </a:lvl6pPr>
            <a:lvl7pPr marL="3200400" marR="0" lvl="6" indent="-304800" algn="l">
              <a:lnSpc>
                <a:spcPct val="115000"/>
              </a:lnSpc>
              <a:spcBef>
                <a:spcPts val="400"/>
              </a:spcBef>
              <a:spcAft>
                <a:spcPts val="0"/>
              </a:spcAft>
              <a:buClr>
                <a:schemeClr val="dk1"/>
              </a:buClr>
              <a:buSzPts val="1200"/>
              <a:buFont typeface="Inter"/>
              <a:buChar char="•"/>
              <a:defRPr sz="1200" i="0" u="none" strike="noStrike" cap="none">
                <a:solidFill>
                  <a:schemeClr val="dk1"/>
                </a:solidFill>
                <a:latin typeface="Inter"/>
                <a:ea typeface="Inter"/>
                <a:cs typeface="Inter"/>
                <a:sym typeface="Inter"/>
              </a:defRPr>
            </a:lvl7pPr>
            <a:lvl8pPr marL="3657600" marR="0" lvl="7" indent="-304800" algn="l">
              <a:lnSpc>
                <a:spcPct val="115000"/>
              </a:lnSpc>
              <a:spcBef>
                <a:spcPts val="400"/>
              </a:spcBef>
              <a:spcAft>
                <a:spcPts val="0"/>
              </a:spcAft>
              <a:buClr>
                <a:schemeClr val="dk1"/>
              </a:buClr>
              <a:buSzPts val="1200"/>
              <a:buFont typeface="Inter"/>
              <a:buChar char="•"/>
              <a:defRPr sz="1200" i="0" u="none" strike="noStrike" cap="none">
                <a:solidFill>
                  <a:schemeClr val="dk1"/>
                </a:solidFill>
                <a:latin typeface="Inter"/>
                <a:ea typeface="Inter"/>
                <a:cs typeface="Inter"/>
                <a:sym typeface="Inter"/>
              </a:defRPr>
            </a:lvl8pPr>
            <a:lvl9pPr marL="4114800" marR="0" lvl="8" indent="-304800" algn="l">
              <a:lnSpc>
                <a:spcPct val="115000"/>
              </a:lnSpc>
              <a:spcBef>
                <a:spcPts val="400"/>
              </a:spcBef>
              <a:spcAft>
                <a:spcPts val="0"/>
              </a:spcAft>
              <a:buClr>
                <a:schemeClr val="dk1"/>
              </a:buClr>
              <a:buSzPts val="1200"/>
              <a:buFont typeface="Inter"/>
              <a:buChar char="•"/>
              <a:defRPr sz="1200" i="0" u="none" strike="noStrike" cap="none">
                <a:solidFill>
                  <a:schemeClr val="dk1"/>
                </a:solidFill>
                <a:latin typeface="Inter"/>
                <a:ea typeface="Inter"/>
                <a:cs typeface="Inter"/>
                <a:sym typeface="Inter"/>
              </a:defRPr>
            </a:lvl9pPr>
          </a:lstStyle>
          <a:p>
            <a:endParaRPr/>
          </a:p>
        </p:txBody>
      </p:sp>
      <p:sp>
        <p:nvSpPr>
          <p:cNvPr id="451" name="Google Shape;451;p42"/>
          <p:cNvSpPr txBox="1">
            <a:spLocks noGrp="1"/>
          </p:cNvSpPr>
          <p:nvPr>
            <p:ph type="title"/>
          </p:nvPr>
        </p:nvSpPr>
        <p:spPr>
          <a:xfrm>
            <a:off x="228589" y="228600"/>
            <a:ext cx="7886400" cy="461700"/>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100"/>
              <a:buFont typeface="DM Mono"/>
              <a:buNone/>
              <a:defRPr>
                <a:solidFill>
                  <a:schemeClr val="dk1"/>
                </a:solidFill>
              </a:defRPr>
            </a:lvl1pPr>
            <a:lvl2pPr lvl="1" algn="l">
              <a:lnSpc>
                <a:spcPct val="100000"/>
              </a:lnSpc>
              <a:spcBef>
                <a:spcPts val="0"/>
              </a:spcBef>
              <a:spcAft>
                <a:spcPts val="0"/>
              </a:spcAft>
              <a:buSzPts val="1100"/>
              <a:buFont typeface="DM Mono"/>
              <a:buNone/>
              <a:defRPr>
                <a:latin typeface="DM Mono"/>
                <a:ea typeface="DM Mono"/>
                <a:cs typeface="DM Mono"/>
                <a:sym typeface="DM Mono"/>
              </a:defRPr>
            </a:lvl2pPr>
            <a:lvl3pPr lvl="2" algn="l">
              <a:lnSpc>
                <a:spcPct val="100000"/>
              </a:lnSpc>
              <a:spcBef>
                <a:spcPts val="0"/>
              </a:spcBef>
              <a:spcAft>
                <a:spcPts val="0"/>
              </a:spcAft>
              <a:buSzPts val="1100"/>
              <a:buFont typeface="DM Mono"/>
              <a:buNone/>
              <a:defRPr>
                <a:latin typeface="DM Mono"/>
                <a:ea typeface="DM Mono"/>
                <a:cs typeface="DM Mono"/>
                <a:sym typeface="DM Mono"/>
              </a:defRPr>
            </a:lvl3pPr>
            <a:lvl4pPr lvl="3" algn="l">
              <a:lnSpc>
                <a:spcPct val="100000"/>
              </a:lnSpc>
              <a:spcBef>
                <a:spcPts val="0"/>
              </a:spcBef>
              <a:spcAft>
                <a:spcPts val="0"/>
              </a:spcAft>
              <a:buSzPts val="1100"/>
              <a:buFont typeface="DM Mono"/>
              <a:buNone/>
              <a:defRPr>
                <a:latin typeface="DM Mono"/>
                <a:ea typeface="DM Mono"/>
                <a:cs typeface="DM Mono"/>
                <a:sym typeface="DM Mono"/>
              </a:defRPr>
            </a:lvl4pPr>
            <a:lvl5pPr lvl="4" algn="l">
              <a:lnSpc>
                <a:spcPct val="100000"/>
              </a:lnSpc>
              <a:spcBef>
                <a:spcPts val="0"/>
              </a:spcBef>
              <a:spcAft>
                <a:spcPts val="0"/>
              </a:spcAft>
              <a:buSzPts val="1100"/>
              <a:buFont typeface="DM Mono"/>
              <a:buNone/>
              <a:defRPr>
                <a:latin typeface="DM Mono"/>
                <a:ea typeface="DM Mono"/>
                <a:cs typeface="DM Mono"/>
                <a:sym typeface="DM Mono"/>
              </a:defRPr>
            </a:lvl5pPr>
            <a:lvl6pPr lvl="5" algn="l">
              <a:lnSpc>
                <a:spcPct val="100000"/>
              </a:lnSpc>
              <a:spcBef>
                <a:spcPts val="0"/>
              </a:spcBef>
              <a:spcAft>
                <a:spcPts val="0"/>
              </a:spcAft>
              <a:buSzPts val="1100"/>
              <a:buFont typeface="DM Mono"/>
              <a:buNone/>
              <a:defRPr>
                <a:latin typeface="DM Mono"/>
                <a:ea typeface="DM Mono"/>
                <a:cs typeface="DM Mono"/>
                <a:sym typeface="DM Mono"/>
              </a:defRPr>
            </a:lvl6pPr>
            <a:lvl7pPr lvl="6" algn="l">
              <a:lnSpc>
                <a:spcPct val="100000"/>
              </a:lnSpc>
              <a:spcBef>
                <a:spcPts val="0"/>
              </a:spcBef>
              <a:spcAft>
                <a:spcPts val="0"/>
              </a:spcAft>
              <a:buSzPts val="1100"/>
              <a:buFont typeface="DM Mono"/>
              <a:buNone/>
              <a:defRPr>
                <a:latin typeface="DM Mono"/>
                <a:ea typeface="DM Mono"/>
                <a:cs typeface="DM Mono"/>
                <a:sym typeface="DM Mono"/>
              </a:defRPr>
            </a:lvl7pPr>
            <a:lvl8pPr lvl="7" algn="l">
              <a:lnSpc>
                <a:spcPct val="100000"/>
              </a:lnSpc>
              <a:spcBef>
                <a:spcPts val="0"/>
              </a:spcBef>
              <a:spcAft>
                <a:spcPts val="0"/>
              </a:spcAft>
              <a:buSzPts val="1100"/>
              <a:buFont typeface="DM Mono"/>
              <a:buNone/>
              <a:defRPr>
                <a:latin typeface="DM Mono"/>
                <a:ea typeface="DM Mono"/>
                <a:cs typeface="DM Mono"/>
                <a:sym typeface="DM Mono"/>
              </a:defRPr>
            </a:lvl8pPr>
            <a:lvl9pPr lvl="8" algn="l">
              <a:lnSpc>
                <a:spcPct val="100000"/>
              </a:lnSpc>
              <a:spcBef>
                <a:spcPts val="0"/>
              </a:spcBef>
              <a:spcAft>
                <a:spcPts val="0"/>
              </a:spcAft>
              <a:buSzPts val="1100"/>
              <a:buFont typeface="DM Mono"/>
              <a:buNone/>
              <a:defRPr>
                <a:latin typeface="DM Mono"/>
                <a:ea typeface="DM Mono"/>
                <a:cs typeface="DM Mono"/>
                <a:sym typeface="DM Mono"/>
              </a:defRPr>
            </a:lvl9pPr>
          </a:lstStyle>
          <a:p>
            <a:endParaRPr/>
          </a:p>
        </p:txBody>
      </p:sp>
      <p:sp>
        <p:nvSpPr>
          <p:cNvPr id="452" name="Google Shape;452;p42"/>
          <p:cNvSpPr txBox="1">
            <a:spLocks noGrp="1"/>
          </p:cNvSpPr>
          <p:nvPr>
            <p:ph type="sldNum" idx="12"/>
          </p:nvPr>
        </p:nvSpPr>
        <p:spPr>
          <a:xfrm>
            <a:off x="8325505" y="4854975"/>
            <a:ext cx="243300" cy="139800"/>
          </a:xfrm>
          <a:prstGeom prst="rect">
            <a:avLst/>
          </a:prstGeom>
          <a:noFill/>
          <a:ln>
            <a:noFill/>
          </a:ln>
        </p:spPr>
        <p:txBody>
          <a:bodyPr spcFirstLastPara="1" wrap="square" lIns="0" tIns="0" rIns="0" bIns="0" anchor="t" anchorCtr="0">
            <a:noAutofit/>
          </a:bodyPr>
          <a:lstStyle>
            <a:lvl1pPr marL="0" marR="0" lvl="0" indent="0" algn="r" rtl="0">
              <a:lnSpc>
                <a:spcPct val="100000"/>
              </a:lnSpc>
              <a:spcBef>
                <a:spcPts val="0"/>
              </a:spcBef>
              <a:spcAft>
                <a:spcPts val="0"/>
              </a:spcAft>
              <a:buClr>
                <a:srgbClr val="000000"/>
              </a:buClr>
              <a:buSzPts val="800"/>
              <a:buFont typeface="Arial"/>
              <a:buNone/>
              <a:defRPr sz="800" b="0" i="0" u="none" strike="noStrike" cap="none">
                <a:solidFill>
                  <a:schemeClr val="accent5"/>
                </a:solidFill>
                <a:latin typeface="DM Mono"/>
                <a:ea typeface="DM Mono"/>
                <a:cs typeface="DM Mono"/>
                <a:sym typeface="DM Mono"/>
              </a:defRPr>
            </a:lvl1pPr>
            <a:lvl2pPr marL="0" marR="0" lvl="1" indent="0" algn="r" rtl="0">
              <a:lnSpc>
                <a:spcPct val="100000"/>
              </a:lnSpc>
              <a:spcBef>
                <a:spcPts val="0"/>
              </a:spcBef>
              <a:spcAft>
                <a:spcPts val="0"/>
              </a:spcAft>
              <a:buClr>
                <a:srgbClr val="000000"/>
              </a:buClr>
              <a:buSzPts val="800"/>
              <a:buFont typeface="Arial"/>
              <a:buNone/>
              <a:defRPr sz="800" b="0" i="0" u="none" strike="noStrike" cap="none">
                <a:solidFill>
                  <a:schemeClr val="accent5"/>
                </a:solidFill>
                <a:latin typeface="DM Mono"/>
                <a:ea typeface="DM Mono"/>
                <a:cs typeface="DM Mono"/>
                <a:sym typeface="DM Mono"/>
              </a:defRPr>
            </a:lvl2pPr>
            <a:lvl3pPr marL="0" marR="0" lvl="2" indent="0" algn="r" rtl="0">
              <a:lnSpc>
                <a:spcPct val="100000"/>
              </a:lnSpc>
              <a:spcBef>
                <a:spcPts val="0"/>
              </a:spcBef>
              <a:spcAft>
                <a:spcPts val="0"/>
              </a:spcAft>
              <a:buClr>
                <a:srgbClr val="000000"/>
              </a:buClr>
              <a:buSzPts val="800"/>
              <a:buFont typeface="Arial"/>
              <a:buNone/>
              <a:defRPr sz="800" b="0" i="0" u="none" strike="noStrike" cap="none">
                <a:solidFill>
                  <a:schemeClr val="accent5"/>
                </a:solidFill>
                <a:latin typeface="DM Mono"/>
                <a:ea typeface="DM Mono"/>
                <a:cs typeface="DM Mono"/>
                <a:sym typeface="DM Mono"/>
              </a:defRPr>
            </a:lvl3pPr>
            <a:lvl4pPr marL="0" marR="0" lvl="3" indent="0" algn="r" rtl="0">
              <a:lnSpc>
                <a:spcPct val="100000"/>
              </a:lnSpc>
              <a:spcBef>
                <a:spcPts val="0"/>
              </a:spcBef>
              <a:spcAft>
                <a:spcPts val="0"/>
              </a:spcAft>
              <a:buClr>
                <a:srgbClr val="000000"/>
              </a:buClr>
              <a:buSzPts val="800"/>
              <a:buFont typeface="Arial"/>
              <a:buNone/>
              <a:defRPr sz="800" b="0" i="0" u="none" strike="noStrike" cap="none">
                <a:solidFill>
                  <a:schemeClr val="accent5"/>
                </a:solidFill>
                <a:latin typeface="DM Mono"/>
                <a:ea typeface="DM Mono"/>
                <a:cs typeface="DM Mono"/>
                <a:sym typeface="DM Mono"/>
              </a:defRPr>
            </a:lvl4pPr>
            <a:lvl5pPr marL="0" marR="0" lvl="4" indent="0" algn="r" rtl="0">
              <a:lnSpc>
                <a:spcPct val="100000"/>
              </a:lnSpc>
              <a:spcBef>
                <a:spcPts val="0"/>
              </a:spcBef>
              <a:spcAft>
                <a:spcPts val="0"/>
              </a:spcAft>
              <a:buClr>
                <a:srgbClr val="000000"/>
              </a:buClr>
              <a:buSzPts val="800"/>
              <a:buFont typeface="Arial"/>
              <a:buNone/>
              <a:defRPr sz="800" b="0" i="0" u="none" strike="noStrike" cap="none">
                <a:solidFill>
                  <a:schemeClr val="accent5"/>
                </a:solidFill>
                <a:latin typeface="DM Mono"/>
                <a:ea typeface="DM Mono"/>
                <a:cs typeface="DM Mono"/>
                <a:sym typeface="DM Mono"/>
              </a:defRPr>
            </a:lvl5pPr>
            <a:lvl6pPr marL="0" marR="0" lvl="5" indent="0" algn="r" rtl="0">
              <a:lnSpc>
                <a:spcPct val="100000"/>
              </a:lnSpc>
              <a:spcBef>
                <a:spcPts val="0"/>
              </a:spcBef>
              <a:spcAft>
                <a:spcPts val="0"/>
              </a:spcAft>
              <a:buClr>
                <a:srgbClr val="000000"/>
              </a:buClr>
              <a:buSzPts val="800"/>
              <a:buFont typeface="Arial"/>
              <a:buNone/>
              <a:defRPr sz="800" b="0" i="0" u="none" strike="noStrike" cap="none">
                <a:solidFill>
                  <a:schemeClr val="accent5"/>
                </a:solidFill>
                <a:latin typeface="DM Mono"/>
                <a:ea typeface="DM Mono"/>
                <a:cs typeface="DM Mono"/>
                <a:sym typeface="DM Mono"/>
              </a:defRPr>
            </a:lvl6pPr>
            <a:lvl7pPr marL="0" marR="0" lvl="6" indent="0" algn="r" rtl="0">
              <a:lnSpc>
                <a:spcPct val="100000"/>
              </a:lnSpc>
              <a:spcBef>
                <a:spcPts val="0"/>
              </a:spcBef>
              <a:spcAft>
                <a:spcPts val="0"/>
              </a:spcAft>
              <a:buClr>
                <a:srgbClr val="000000"/>
              </a:buClr>
              <a:buSzPts val="800"/>
              <a:buFont typeface="Arial"/>
              <a:buNone/>
              <a:defRPr sz="800" b="0" i="0" u="none" strike="noStrike" cap="none">
                <a:solidFill>
                  <a:schemeClr val="accent5"/>
                </a:solidFill>
                <a:latin typeface="DM Mono"/>
                <a:ea typeface="DM Mono"/>
                <a:cs typeface="DM Mono"/>
                <a:sym typeface="DM Mono"/>
              </a:defRPr>
            </a:lvl7pPr>
            <a:lvl8pPr marL="0" marR="0" lvl="7" indent="0" algn="r" rtl="0">
              <a:lnSpc>
                <a:spcPct val="100000"/>
              </a:lnSpc>
              <a:spcBef>
                <a:spcPts val="0"/>
              </a:spcBef>
              <a:spcAft>
                <a:spcPts val="0"/>
              </a:spcAft>
              <a:buClr>
                <a:srgbClr val="000000"/>
              </a:buClr>
              <a:buSzPts val="800"/>
              <a:buFont typeface="Arial"/>
              <a:buNone/>
              <a:defRPr sz="800" b="0" i="0" u="none" strike="noStrike" cap="none">
                <a:solidFill>
                  <a:schemeClr val="accent5"/>
                </a:solidFill>
                <a:latin typeface="DM Mono"/>
                <a:ea typeface="DM Mono"/>
                <a:cs typeface="DM Mono"/>
                <a:sym typeface="DM Mono"/>
              </a:defRPr>
            </a:lvl8pPr>
            <a:lvl9pPr marL="0" marR="0" lvl="8" indent="0" algn="r" rtl="0">
              <a:lnSpc>
                <a:spcPct val="100000"/>
              </a:lnSpc>
              <a:spcBef>
                <a:spcPts val="0"/>
              </a:spcBef>
              <a:spcAft>
                <a:spcPts val="0"/>
              </a:spcAft>
              <a:buClr>
                <a:srgbClr val="000000"/>
              </a:buClr>
              <a:buSzPts val="800"/>
              <a:buFont typeface="Arial"/>
              <a:buNone/>
              <a:defRPr sz="800" b="0" i="0" u="none" strike="noStrike" cap="none">
                <a:solidFill>
                  <a:schemeClr val="accent5"/>
                </a:solidFill>
                <a:latin typeface="DM Mono"/>
                <a:ea typeface="DM Mono"/>
                <a:cs typeface="DM Mono"/>
                <a:sym typeface="DM Mono"/>
              </a:defRPr>
            </a:lvl9pPr>
          </a:lstStyle>
          <a:p>
            <a:pPr marL="0" lvl="0" indent="0" algn="r" rtl="0">
              <a:spcBef>
                <a:spcPts val="0"/>
              </a:spcBef>
              <a:spcAft>
                <a:spcPts val="0"/>
              </a:spcAft>
              <a:buNone/>
            </a:pPr>
            <a:fld id="{00000000-1234-1234-1234-123412341234}" type="slidenum">
              <a:rPr lang="en"/>
              <a:t>‹#›</a:t>
            </a:fld>
            <a:endParaRPr/>
          </a:p>
        </p:txBody>
      </p:sp>
      <p:sp>
        <p:nvSpPr>
          <p:cNvPr id="455" name="Google Shape;455;p42"/>
          <p:cNvSpPr txBox="1">
            <a:spLocks noGrp="1"/>
          </p:cNvSpPr>
          <p:nvPr>
            <p:ph type="subTitle" idx="2"/>
          </p:nvPr>
        </p:nvSpPr>
        <p:spPr>
          <a:xfrm>
            <a:off x="231325" y="798400"/>
            <a:ext cx="8684100" cy="322500"/>
          </a:xfrm>
          <a:prstGeom prst="rect">
            <a:avLst/>
          </a:prstGeom>
        </p:spPr>
        <p:txBody>
          <a:bodyPr spcFirstLastPara="1" wrap="square" lIns="0" tIns="0" rIns="0" bIns="0" anchor="t" anchorCtr="0">
            <a:spAutoFit/>
          </a:bodyPr>
          <a:lstStyle>
            <a:lvl1pPr lvl="0" rtl="0">
              <a:spcBef>
                <a:spcPts val="0"/>
              </a:spcBef>
              <a:spcAft>
                <a:spcPts val="0"/>
              </a:spcAft>
              <a:buClr>
                <a:schemeClr val="accent4"/>
              </a:buClr>
              <a:buSzPts val="1800"/>
              <a:buNone/>
              <a:defRPr b="1">
                <a:solidFill>
                  <a:schemeClr val="accent4"/>
                </a:solidFill>
              </a:defRPr>
            </a:lvl1pPr>
            <a:lvl2pPr lvl="1" rtl="0">
              <a:spcBef>
                <a:spcPts val="0"/>
              </a:spcBef>
              <a:spcAft>
                <a:spcPts val="0"/>
              </a:spcAft>
              <a:buClr>
                <a:schemeClr val="accent4"/>
              </a:buClr>
              <a:buSzPts val="1100"/>
              <a:buNone/>
              <a:defRPr>
                <a:solidFill>
                  <a:schemeClr val="accent4"/>
                </a:solidFill>
              </a:defRPr>
            </a:lvl2pPr>
            <a:lvl3pPr lvl="2" rtl="0">
              <a:spcBef>
                <a:spcPts val="0"/>
              </a:spcBef>
              <a:spcAft>
                <a:spcPts val="0"/>
              </a:spcAft>
              <a:buClr>
                <a:schemeClr val="accent4"/>
              </a:buClr>
              <a:buSzPts val="1100"/>
              <a:buNone/>
              <a:defRPr>
                <a:solidFill>
                  <a:schemeClr val="accent4"/>
                </a:solidFill>
              </a:defRPr>
            </a:lvl3pPr>
            <a:lvl4pPr lvl="3" rtl="0">
              <a:spcBef>
                <a:spcPts val="0"/>
              </a:spcBef>
              <a:spcAft>
                <a:spcPts val="0"/>
              </a:spcAft>
              <a:buClr>
                <a:schemeClr val="accent4"/>
              </a:buClr>
              <a:buSzPts val="1100"/>
              <a:buNone/>
              <a:defRPr>
                <a:solidFill>
                  <a:schemeClr val="accent4"/>
                </a:solidFill>
              </a:defRPr>
            </a:lvl4pPr>
            <a:lvl5pPr lvl="4" rtl="0">
              <a:spcBef>
                <a:spcPts val="0"/>
              </a:spcBef>
              <a:spcAft>
                <a:spcPts val="0"/>
              </a:spcAft>
              <a:buClr>
                <a:schemeClr val="accent4"/>
              </a:buClr>
              <a:buSzPts val="1100"/>
              <a:buNone/>
              <a:defRPr>
                <a:solidFill>
                  <a:schemeClr val="accent4"/>
                </a:solidFill>
              </a:defRPr>
            </a:lvl5pPr>
            <a:lvl6pPr lvl="5" rtl="0">
              <a:spcBef>
                <a:spcPts val="0"/>
              </a:spcBef>
              <a:spcAft>
                <a:spcPts val="0"/>
              </a:spcAft>
              <a:buClr>
                <a:schemeClr val="accent4"/>
              </a:buClr>
              <a:buSzPts val="1100"/>
              <a:buNone/>
              <a:defRPr>
                <a:solidFill>
                  <a:schemeClr val="accent4"/>
                </a:solidFill>
              </a:defRPr>
            </a:lvl6pPr>
            <a:lvl7pPr lvl="6" rtl="0">
              <a:spcBef>
                <a:spcPts val="0"/>
              </a:spcBef>
              <a:spcAft>
                <a:spcPts val="0"/>
              </a:spcAft>
              <a:buClr>
                <a:schemeClr val="accent4"/>
              </a:buClr>
              <a:buSzPts val="1100"/>
              <a:buNone/>
              <a:defRPr>
                <a:solidFill>
                  <a:schemeClr val="accent4"/>
                </a:solidFill>
              </a:defRPr>
            </a:lvl7pPr>
            <a:lvl8pPr lvl="7" rtl="0">
              <a:spcBef>
                <a:spcPts val="0"/>
              </a:spcBef>
              <a:spcAft>
                <a:spcPts val="0"/>
              </a:spcAft>
              <a:buClr>
                <a:schemeClr val="accent4"/>
              </a:buClr>
              <a:buSzPts val="1100"/>
              <a:buNone/>
              <a:defRPr>
                <a:solidFill>
                  <a:schemeClr val="accent4"/>
                </a:solidFill>
              </a:defRPr>
            </a:lvl8pPr>
            <a:lvl9pPr lvl="8" rtl="0">
              <a:spcBef>
                <a:spcPts val="0"/>
              </a:spcBef>
              <a:spcAft>
                <a:spcPts val="0"/>
              </a:spcAft>
              <a:buClr>
                <a:schemeClr val="accent4"/>
              </a:buClr>
              <a:buSzPts val="1100"/>
              <a:buNone/>
              <a:defRPr>
                <a:solidFill>
                  <a:schemeClr val="accent4"/>
                </a:solidFill>
              </a:defRPr>
            </a:lvl9pPr>
          </a:lstStyle>
          <a:p>
            <a:endParaRPr/>
          </a:p>
        </p:txBody>
      </p:sp>
    </p:spTree>
    <p:extLst>
      <p:ext uri="{BB962C8B-B14F-4D97-AF65-F5344CB8AC3E}">
        <p14:creationId xmlns:p14="http://schemas.microsoft.com/office/powerpoint/2010/main" val="207776708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ontent E - Power Statement 3 1">
  <p:cSld name="Content E - Power Statement 3 1">
    <p:bg>
      <p:bgPr>
        <a:solidFill>
          <a:schemeClr val="accent2"/>
        </a:solidFill>
        <a:effectLst/>
      </p:bgPr>
    </p:bg>
    <p:spTree>
      <p:nvGrpSpPr>
        <p:cNvPr id="1" name="Shape 342"/>
        <p:cNvGrpSpPr/>
        <p:nvPr/>
      </p:nvGrpSpPr>
      <p:grpSpPr>
        <a:xfrm>
          <a:off x="0" y="0"/>
          <a:ext cx="0" cy="0"/>
          <a:chOff x="0" y="0"/>
          <a:chExt cx="0" cy="0"/>
        </a:xfrm>
      </p:grpSpPr>
      <p:sp>
        <p:nvSpPr>
          <p:cNvPr id="345" name="Google Shape;345;p28"/>
          <p:cNvSpPr txBox="1">
            <a:spLocks noGrp="1"/>
          </p:cNvSpPr>
          <p:nvPr>
            <p:ph type="sldNum" idx="12"/>
          </p:nvPr>
        </p:nvSpPr>
        <p:spPr>
          <a:xfrm>
            <a:off x="8325505" y="4854975"/>
            <a:ext cx="243300" cy="139800"/>
          </a:xfrm>
          <a:prstGeom prst="rect">
            <a:avLst/>
          </a:prstGeom>
          <a:noFill/>
          <a:ln>
            <a:noFill/>
          </a:ln>
        </p:spPr>
        <p:txBody>
          <a:bodyPr spcFirstLastPara="1" wrap="square" lIns="0" tIns="0" rIns="0" bIns="0" anchor="t" anchorCtr="0">
            <a:noAutofit/>
          </a:bodyPr>
          <a:lstStyle>
            <a:lvl1pPr marL="0" marR="0" lvl="0" indent="0" algn="r" rtl="0">
              <a:lnSpc>
                <a:spcPct val="100000"/>
              </a:lnSpc>
              <a:spcBef>
                <a:spcPts val="0"/>
              </a:spcBef>
              <a:spcAft>
                <a:spcPts val="0"/>
              </a:spcAft>
              <a:buClr>
                <a:srgbClr val="000000"/>
              </a:buClr>
              <a:buSzPts val="800"/>
              <a:buFont typeface="Arial"/>
              <a:buNone/>
              <a:defRPr sz="800" i="0" u="none" strike="noStrike" cap="none">
                <a:solidFill>
                  <a:schemeClr val="dk1"/>
                </a:solidFill>
              </a:defRPr>
            </a:lvl1pPr>
            <a:lvl2pPr marL="0" marR="0" lvl="1" indent="0" algn="r" rtl="0">
              <a:lnSpc>
                <a:spcPct val="100000"/>
              </a:lnSpc>
              <a:spcBef>
                <a:spcPts val="0"/>
              </a:spcBef>
              <a:spcAft>
                <a:spcPts val="0"/>
              </a:spcAft>
              <a:buClr>
                <a:srgbClr val="000000"/>
              </a:buClr>
              <a:buSzPts val="800"/>
              <a:buFont typeface="Arial"/>
              <a:buNone/>
              <a:defRPr sz="800" i="0" u="none" strike="noStrike" cap="none">
                <a:solidFill>
                  <a:schemeClr val="dk1"/>
                </a:solidFill>
              </a:defRPr>
            </a:lvl2pPr>
            <a:lvl3pPr marL="0" marR="0" lvl="2" indent="0" algn="r" rtl="0">
              <a:lnSpc>
                <a:spcPct val="100000"/>
              </a:lnSpc>
              <a:spcBef>
                <a:spcPts val="0"/>
              </a:spcBef>
              <a:spcAft>
                <a:spcPts val="0"/>
              </a:spcAft>
              <a:buClr>
                <a:srgbClr val="000000"/>
              </a:buClr>
              <a:buSzPts val="800"/>
              <a:buFont typeface="Arial"/>
              <a:buNone/>
              <a:defRPr sz="800" i="0" u="none" strike="noStrike" cap="none">
                <a:solidFill>
                  <a:schemeClr val="dk1"/>
                </a:solidFill>
              </a:defRPr>
            </a:lvl3pPr>
            <a:lvl4pPr marL="0" marR="0" lvl="3" indent="0" algn="r" rtl="0">
              <a:lnSpc>
                <a:spcPct val="100000"/>
              </a:lnSpc>
              <a:spcBef>
                <a:spcPts val="0"/>
              </a:spcBef>
              <a:spcAft>
                <a:spcPts val="0"/>
              </a:spcAft>
              <a:buClr>
                <a:srgbClr val="000000"/>
              </a:buClr>
              <a:buSzPts val="800"/>
              <a:buFont typeface="Arial"/>
              <a:buNone/>
              <a:defRPr sz="800" i="0" u="none" strike="noStrike" cap="none">
                <a:solidFill>
                  <a:schemeClr val="dk1"/>
                </a:solidFill>
              </a:defRPr>
            </a:lvl4pPr>
            <a:lvl5pPr marL="0" marR="0" lvl="4" indent="0" algn="r" rtl="0">
              <a:lnSpc>
                <a:spcPct val="100000"/>
              </a:lnSpc>
              <a:spcBef>
                <a:spcPts val="0"/>
              </a:spcBef>
              <a:spcAft>
                <a:spcPts val="0"/>
              </a:spcAft>
              <a:buClr>
                <a:srgbClr val="000000"/>
              </a:buClr>
              <a:buSzPts val="800"/>
              <a:buFont typeface="Arial"/>
              <a:buNone/>
              <a:defRPr sz="800" i="0" u="none" strike="noStrike" cap="none">
                <a:solidFill>
                  <a:schemeClr val="dk1"/>
                </a:solidFill>
              </a:defRPr>
            </a:lvl5pPr>
            <a:lvl6pPr marL="0" marR="0" lvl="5" indent="0" algn="r" rtl="0">
              <a:lnSpc>
                <a:spcPct val="100000"/>
              </a:lnSpc>
              <a:spcBef>
                <a:spcPts val="0"/>
              </a:spcBef>
              <a:spcAft>
                <a:spcPts val="0"/>
              </a:spcAft>
              <a:buClr>
                <a:srgbClr val="000000"/>
              </a:buClr>
              <a:buSzPts val="800"/>
              <a:buFont typeface="Arial"/>
              <a:buNone/>
              <a:defRPr sz="800" i="0" u="none" strike="noStrike" cap="none">
                <a:solidFill>
                  <a:schemeClr val="dk1"/>
                </a:solidFill>
              </a:defRPr>
            </a:lvl6pPr>
            <a:lvl7pPr marL="0" marR="0" lvl="6" indent="0" algn="r" rtl="0">
              <a:lnSpc>
                <a:spcPct val="100000"/>
              </a:lnSpc>
              <a:spcBef>
                <a:spcPts val="0"/>
              </a:spcBef>
              <a:spcAft>
                <a:spcPts val="0"/>
              </a:spcAft>
              <a:buClr>
                <a:srgbClr val="000000"/>
              </a:buClr>
              <a:buSzPts val="800"/>
              <a:buFont typeface="Arial"/>
              <a:buNone/>
              <a:defRPr sz="800" i="0" u="none" strike="noStrike" cap="none">
                <a:solidFill>
                  <a:schemeClr val="dk1"/>
                </a:solidFill>
              </a:defRPr>
            </a:lvl7pPr>
            <a:lvl8pPr marL="0" marR="0" lvl="7" indent="0" algn="r" rtl="0">
              <a:lnSpc>
                <a:spcPct val="100000"/>
              </a:lnSpc>
              <a:spcBef>
                <a:spcPts val="0"/>
              </a:spcBef>
              <a:spcAft>
                <a:spcPts val="0"/>
              </a:spcAft>
              <a:buClr>
                <a:srgbClr val="000000"/>
              </a:buClr>
              <a:buSzPts val="800"/>
              <a:buFont typeface="Arial"/>
              <a:buNone/>
              <a:defRPr sz="800" i="0" u="none" strike="noStrike" cap="none">
                <a:solidFill>
                  <a:schemeClr val="dk1"/>
                </a:solidFill>
              </a:defRPr>
            </a:lvl8pPr>
            <a:lvl9pPr marL="0" marR="0" lvl="8" indent="0" algn="r" rtl="0">
              <a:lnSpc>
                <a:spcPct val="100000"/>
              </a:lnSpc>
              <a:spcBef>
                <a:spcPts val="0"/>
              </a:spcBef>
              <a:spcAft>
                <a:spcPts val="0"/>
              </a:spcAft>
              <a:buClr>
                <a:srgbClr val="000000"/>
              </a:buClr>
              <a:buSzPts val="800"/>
              <a:buFont typeface="Arial"/>
              <a:buNone/>
              <a:defRPr sz="800" i="0" u="none" strike="noStrike" cap="none">
                <a:solidFill>
                  <a:schemeClr val="dk1"/>
                </a:solidFill>
              </a:defRPr>
            </a:lvl9pPr>
          </a:lstStyle>
          <a:p>
            <a:pPr marL="0" lvl="0" indent="0" algn="r" rtl="0">
              <a:spcBef>
                <a:spcPts val="0"/>
              </a:spcBef>
              <a:spcAft>
                <a:spcPts val="0"/>
              </a:spcAft>
              <a:buNone/>
            </a:pPr>
            <a:fld id="{00000000-1234-1234-1234-123412341234}" type="slidenum">
              <a:rPr lang="en"/>
              <a:t>‹#›</a:t>
            </a:fld>
            <a:endParaRPr/>
          </a:p>
        </p:txBody>
      </p:sp>
      <p:sp>
        <p:nvSpPr>
          <p:cNvPr id="348" name="Google Shape;348;p28"/>
          <p:cNvSpPr txBox="1">
            <a:spLocks noGrp="1"/>
          </p:cNvSpPr>
          <p:nvPr>
            <p:ph type="title"/>
          </p:nvPr>
        </p:nvSpPr>
        <p:spPr>
          <a:xfrm>
            <a:off x="228609" y="228600"/>
            <a:ext cx="7997100" cy="4229100"/>
          </a:xfrm>
          <a:prstGeom prst="rect">
            <a:avLst/>
          </a:prstGeom>
          <a:noFill/>
          <a:ln>
            <a:noFill/>
          </a:ln>
        </p:spPr>
        <p:txBody>
          <a:bodyPr spcFirstLastPara="1" wrap="square" lIns="0" tIns="0" rIns="0" bIns="0" anchor="t" anchorCtr="0">
            <a:noAutofit/>
          </a:bodyPr>
          <a:lstStyle>
            <a:lvl1pPr marR="0" lvl="0" rtl="0">
              <a:lnSpc>
                <a:spcPct val="80000"/>
              </a:lnSpc>
              <a:spcBef>
                <a:spcPts val="0"/>
              </a:spcBef>
              <a:spcAft>
                <a:spcPts val="0"/>
              </a:spcAft>
              <a:buSzPts val="6400"/>
              <a:buFont typeface="DM Mono"/>
              <a:buNone/>
              <a:defRPr sz="6400" b="1" i="0" u="none" strike="noStrike" cap="none">
                <a:solidFill>
                  <a:schemeClr val="dk1"/>
                </a:solidFill>
              </a:defRPr>
            </a:lvl1pPr>
            <a:lvl2pPr lvl="1" rtl="0">
              <a:lnSpc>
                <a:spcPct val="80000"/>
              </a:lnSpc>
              <a:spcBef>
                <a:spcPts val="0"/>
              </a:spcBef>
              <a:spcAft>
                <a:spcPts val="0"/>
              </a:spcAft>
              <a:buSzPts val="1100"/>
              <a:buFont typeface="DM Mono"/>
              <a:buNone/>
              <a:defRPr sz="1400" b="1">
                <a:latin typeface="DM Mono"/>
                <a:ea typeface="DM Mono"/>
                <a:cs typeface="DM Mono"/>
                <a:sym typeface="DM Mono"/>
              </a:defRPr>
            </a:lvl2pPr>
            <a:lvl3pPr lvl="2" rtl="0">
              <a:lnSpc>
                <a:spcPct val="80000"/>
              </a:lnSpc>
              <a:spcBef>
                <a:spcPts val="0"/>
              </a:spcBef>
              <a:spcAft>
                <a:spcPts val="0"/>
              </a:spcAft>
              <a:buSzPts val="1100"/>
              <a:buFont typeface="DM Mono"/>
              <a:buNone/>
              <a:defRPr sz="1400" b="1">
                <a:latin typeface="DM Mono"/>
                <a:ea typeface="DM Mono"/>
                <a:cs typeface="DM Mono"/>
                <a:sym typeface="DM Mono"/>
              </a:defRPr>
            </a:lvl3pPr>
            <a:lvl4pPr lvl="3" rtl="0">
              <a:lnSpc>
                <a:spcPct val="80000"/>
              </a:lnSpc>
              <a:spcBef>
                <a:spcPts val="0"/>
              </a:spcBef>
              <a:spcAft>
                <a:spcPts val="0"/>
              </a:spcAft>
              <a:buSzPts val="1100"/>
              <a:buFont typeface="DM Mono"/>
              <a:buNone/>
              <a:defRPr sz="1400" b="1">
                <a:latin typeface="DM Mono"/>
                <a:ea typeface="DM Mono"/>
                <a:cs typeface="DM Mono"/>
                <a:sym typeface="DM Mono"/>
              </a:defRPr>
            </a:lvl4pPr>
            <a:lvl5pPr lvl="4" rtl="0">
              <a:lnSpc>
                <a:spcPct val="80000"/>
              </a:lnSpc>
              <a:spcBef>
                <a:spcPts val="0"/>
              </a:spcBef>
              <a:spcAft>
                <a:spcPts val="0"/>
              </a:spcAft>
              <a:buSzPts val="1100"/>
              <a:buFont typeface="DM Mono"/>
              <a:buNone/>
              <a:defRPr sz="1400" b="1">
                <a:latin typeface="DM Mono"/>
                <a:ea typeface="DM Mono"/>
                <a:cs typeface="DM Mono"/>
                <a:sym typeface="DM Mono"/>
              </a:defRPr>
            </a:lvl5pPr>
            <a:lvl6pPr lvl="5" rtl="0">
              <a:lnSpc>
                <a:spcPct val="80000"/>
              </a:lnSpc>
              <a:spcBef>
                <a:spcPts val="0"/>
              </a:spcBef>
              <a:spcAft>
                <a:spcPts val="0"/>
              </a:spcAft>
              <a:buSzPts val="1100"/>
              <a:buFont typeface="DM Mono"/>
              <a:buNone/>
              <a:defRPr sz="1400" b="1">
                <a:latin typeface="DM Mono"/>
                <a:ea typeface="DM Mono"/>
                <a:cs typeface="DM Mono"/>
                <a:sym typeface="DM Mono"/>
              </a:defRPr>
            </a:lvl6pPr>
            <a:lvl7pPr lvl="6" rtl="0">
              <a:lnSpc>
                <a:spcPct val="80000"/>
              </a:lnSpc>
              <a:spcBef>
                <a:spcPts val="0"/>
              </a:spcBef>
              <a:spcAft>
                <a:spcPts val="0"/>
              </a:spcAft>
              <a:buSzPts val="1100"/>
              <a:buFont typeface="DM Mono"/>
              <a:buNone/>
              <a:defRPr sz="1400" b="1">
                <a:latin typeface="DM Mono"/>
                <a:ea typeface="DM Mono"/>
                <a:cs typeface="DM Mono"/>
                <a:sym typeface="DM Mono"/>
              </a:defRPr>
            </a:lvl7pPr>
            <a:lvl8pPr lvl="7" rtl="0">
              <a:lnSpc>
                <a:spcPct val="80000"/>
              </a:lnSpc>
              <a:spcBef>
                <a:spcPts val="0"/>
              </a:spcBef>
              <a:spcAft>
                <a:spcPts val="0"/>
              </a:spcAft>
              <a:buSzPts val="1100"/>
              <a:buFont typeface="DM Mono"/>
              <a:buNone/>
              <a:defRPr sz="1400" b="1">
                <a:latin typeface="DM Mono"/>
                <a:ea typeface="DM Mono"/>
                <a:cs typeface="DM Mono"/>
                <a:sym typeface="DM Mono"/>
              </a:defRPr>
            </a:lvl8pPr>
            <a:lvl9pPr lvl="8" rtl="0">
              <a:lnSpc>
                <a:spcPct val="80000"/>
              </a:lnSpc>
              <a:spcBef>
                <a:spcPts val="0"/>
              </a:spcBef>
              <a:spcAft>
                <a:spcPts val="0"/>
              </a:spcAft>
              <a:buSzPts val="1100"/>
              <a:buFont typeface="DM Mono"/>
              <a:buNone/>
              <a:defRPr sz="1400" b="1">
                <a:latin typeface="DM Mono"/>
                <a:ea typeface="DM Mono"/>
                <a:cs typeface="DM Mono"/>
                <a:sym typeface="DM Mono"/>
              </a:defRPr>
            </a:lvl9pPr>
          </a:lstStyle>
          <a:p>
            <a:endParaRPr/>
          </a:p>
        </p:txBody>
      </p:sp>
    </p:spTree>
    <p:extLst>
      <p:ext uri="{BB962C8B-B14F-4D97-AF65-F5344CB8AC3E}">
        <p14:creationId xmlns:p14="http://schemas.microsoft.com/office/powerpoint/2010/main" val="294223135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11 Content C - 3 Column 1">
  <p:cSld name="11 Content C - 3 Column 1">
    <p:bg>
      <p:bgPr>
        <a:solidFill>
          <a:schemeClr val="lt1"/>
        </a:solidFill>
        <a:effectLst/>
      </p:bgPr>
    </p:bg>
    <p:spTree>
      <p:nvGrpSpPr>
        <p:cNvPr id="1" name="Shape 478"/>
        <p:cNvGrpSpPr/>
        <p:nvPr/>
      </p:nvGrpSpPr>
      <p:grpSpPr>
        <a:xfrm>
          <a:off x="0" y="0"/>
          <a:ext cx="0" cy="0"/>
          <a:chOff x="0" y="0"/>
          <a:chExt cx="0" cy="0"/>
        </a:xfrm>
      </p:grpSpPr>
      <p:sp>
        <p:nvSpPr>
          <p:cNvPr id="479" name="Google Shape;479;p45"/>
          <p:cNvSpPr txBox="1">
            <a:spLocks noGrp="1"/>
          </p:cNvSpPr>
          <p:nvPr>
            <p:ph type="body" idx="1"/>
          </p:nvPr>
        </p:nvSpPr>
        <p:spPr>
          <a:xfrm>
            <a:off x="228601" y="2119027"/>
            <a:ext cx="2748300" cy="2425200"/>
          </a:xfrm>
          <a:prstGeom prst="rect">
            <a:avLst/>
          </a:prstGeom>
          <a:noFill/>
          <a:ln>
            <a:noFill/>
          </a:ln>
        </p:spPr>
        <p:txBody>
          <a:bodyPr spcFirstLastPara="1" wrap="square" lIns="0" tIns="0" rIns="0" bIns="0" anchor="t" anchorCtr="0">
            <a:noAutofit/>
          </a:bodyPr>
          <a:lstStyle>
            <a:lvl1pPr marL="457200" marR="0" lvl="0" indent="-323850" algn="l" rtl="0">
              <a:lnSpc>
                <a:spcPct val="115000"/>
              </a:lnSpc>
              <a:spcBef>
                <a:spcPts val="800"/>
              </a:spcBef>
              <a:spcAft>
                <a:spcPts val="0"/>
              </a:spcAft>
              <a:buClr>
                <a:schemeClr val="dk1"/>
              </a:buClr>
              <a:buSzPts val="1500"/>
              <a:buFont typeface="Inter"/>
              <a:buChar char="•"/>
              <a:defRPr sz="1200" i="0" u="none" strike="noStrike" cap="none">
                <a:solidFill>
                  <a:schemeClr val="dk1"/>
                </a:solidFill>
              </a:defRPr>
            </a:lvl1pPr>
            <a:lvl2pPr marL="914400" marR="0" lvl="1" indent="-304800" algn="l" rtl="0">
              <a:lnSpc>
                <a:spcPct val="115000"/>
              </a:lnSpc>
              <a:spcBef>
                <a:spcPts val="400"/>
              </a:spcBef>
              <a:spcAft>
                <a:spcPts val="0"/>
              </a:spcAft>
              <a:buClr>
                <a:schemeClr val="dk1"/>
              </a:buClr>
              <a:buSzPts val="1200"/>
              <a:buFont typeface="Inter"/>
              <a:buChar char="•"/>
              <a:defRPr sz="1200" i="0" u="none" strike="noStrike" cap="none">
                <a:solidFill>
                  <a:schemeClr val="dk1"/>
                </a:solidFill>
                <a:latin typeface="Inter"/>
                <a:ea typeface="Inter"/>
                <a:cs typeface="Inter"/>
                <a:sym typeface="Inter"/>
              </a:defRPr>
            </a:lvl2pPr>
            <a:lvl3pPr marL="1371600" marR="0" lvl="2" indent="-292100" algn="l" rtl="0">
              <a:lnSpc>
                <a:spcPct val="115000"/>
              </a:lnSpc>
              <a:spcBef>
                <a:spcPts val="400"/>
              </a:spcBef>
              <a:spcAft>
                <a:spcPts val="0"/>
              </a:spcAft>
              <a:buClr>
                <a:schemeClr val="dk1"/>
              </a:buClr>
              <a:buSzPts val="1000"/>
              <a:buFont typeface="Inter"/>
              <a:buChar char="•"/>
              <a:defRPr sz="1000" i="0" u="none" strike="noStrike" cap="none">
                <a:solidFill>
                  <a:schemeClr val="dk1"/>
                </a:solidFill>
                <a:latin typeface="Inter"/>
                <a:ea typeface="Inter"/>
                <a:cs typeface="Inter"/>
                <a:sym typeface="Inter"/>
              </a:defRPr>
            </a:lvl3pPr>
            <a:lvl4pPr marL="1828800" marR="0" lvl="3" indent="-292100" algn="l" rtl="0">
              <a:lnSpc>
                <a:spcPct val="115000"/>
              </a:lnSpc>
              <a:spcBef>
                <a:spcPts val="400"/>
              </a:spcBef>
              <a:spcAft>
                <a:spcPts val="0"/>
              </a:spcAft>
              <a:buClr>
                <a:schemeClr val="dk1"/>
              </a:buClr>
              <a:buSzPts val="1000"/>
              <a:buFont typeface="Inter"/>
              <a:buChar char="•"/>
              <a:defRPr sz="1000" i="0" u="none" strike="noStrike" cap="none">
                <a:solidFill>
                  <a:schemeClr val="dk1"/>
                </a:solidFill>
                <a:latin typeface="Inter"/>
                <a:ea typeface="Inter"/>
                <a:cs typeface="Inter"/>
                <a:sym typeface="Inter"/>
              </a:defRPr>
            </a:lvl4pPr>
            <a:lvl5pPr marL="2286000" marR="0" lvl="4" indent="-292100" algn="l" rtl="0">
              <a:lnSpc>
                <a:spcPct val="115000"/>
              </a:lnSpc>
              <a:spcBef>
                <a:spcPts val="400"/>
              </a:spcBef>
              <a:spcAft>
                <a:spcPts val="0"/>
              </a:spcAft>
              <a:buClr>
                <a:schemeClr val="dk1"/>
              </a:buClr>
              <a:buSzPts val="1000"/>
              <a:buFont typeface="Inter"/>
              <a:buChar char="•"/>
              <a:defRPr sz="1000" i="0" u="none" strike="noStrike" cap="none">
                <a:solidFill>
                  <a:schemeClr val="dk1"/>
                </a:solidFill>
                <a:latin typeface="Inter"/>
                <a:ea typeface="Inter"/>
                <a:cs typeface="Inter"/>
                <a:sym typeface="Inter"/>
              </a:defRPr>
            </a:lvl5pPr>
            <a:lvl6pPr marL="2743200" marR="0" lvl="5" indent="-292100" algn="l" rtl="0">
              <a:lnSpc>
                <a:spcPct val="115000"/>
              </a:lnSpc>
              <a:spcBef>
                <a:spcPts val="400"/>
              </a:spcBef>
              <a:spcAft>
                <a:spcPts val="0"/>
              </a:spcAft>
              <a:buClr>
                <a:schemeClr val="dk1"/>
              </a:buClr>
              <a:buSzPts val="1000"/>
              <a:buFont typeface="Inter"/>
              <a:buChar char="•"/>
              <a:defRPr sz="1000" i="0" u="none" strike="noStrike" cap="none">
                <a:solidFill>
                  <a:schemeClr val="dk1"/>
                </a:solidFill>
                <a:latin typeface="Inter"/>
                <a:ea typeface="Inter"/>
                <a:cs typeface="Inter"/>
                <a:sym typeface="Inter"/>
              </a:defRPr>
            </a:lvl6pPr>
            <a:lvl7pPr marL="3200400" marR="0" lvl="6" indent="-292100" algn="l" rtl="0">
              <a:lnSpc>
                <a:spcPct val="115000"/>
              </a:lnSpc>
              <a:spcBef>
                <a:spcPts val="400"/>
              </a:spcBef>
              <a:spcAft>
                <a:spcPts val="0"/>
              </a:spcAft>
              <a:buClr>
                <a:schemeClr val="dk1"/>
              </a:buClr>
              <a:buSzPts val="1000"/>
              <a:buFont typeface="Inter"/>
              <a:buChar char="•"/>
              <a:defRPr sz="1000" i="0" u="none" strike="noStrike" cap="none">
                <a:solidFill>
                  <a:schemeClr val="dk1"/>
                </a:solidFill>
                <a:latin typeface="Inter"/>
                <a:ea typeface="Inter"/>
                <a:cs typeface="Inter"/>
                <a:sym typeface="Inter"/>
              </a:defRPr>
            </a:lvl7pPr>
            <a:lvl8pPr marL="3657600" marR="0" lvl="7" indent="-292100" algn="l" rtl="0">
              <a:lnSpc>
                <a:spcPct val="115000"/>
              </a:lnSpc>
              <a:spcBef>
                <a:spcPts val="400"/>
              </a:spcBef>
              <a:spcAft>
                <a:spcPts val="0"/>
              </a:spcAft>
              <a:buClr>
                <a:schemeClr val="dk1"/>
              </a:buClr>
              <a:buSzPts val="1000"/>
              <a:buFont typeface="Inter"/>
              <a:buChar char="•"/>
              <a:defRPr sz="1000" i="0" u="none" strike="noStrike" cap="none">
                <a:solidFill>
                  <a:schemeClr val="dk1"/>
                </a:solidFill>
                <a:latin typeface="Inter"/>
                <a:ea typeface="Inter"/>
                <a:cs typeface="Inter"/>
                <a:sym typeface="Inter"/>
              </a:defRPr>
            </a:lvl8pPr>
            <a:lvl9pPr marL="4114800" marR="0" lvl="8" indent="-292100" algn="l" rtl="0">
              <a:lnSpc>
                <a:spcPct val="115000"/>
              </a:lnSpc>
              <a:spcBef>
                <a:spcPts val="400"/>
              </a:spcBef>
              <a:spcAft>
                <a:spcPts val="0"/>
              </a:spcAft>
              <a:buClr>
                <a:schemeClr val="dk1"/>
              </a:buClr>
              <a:buSzPts val="1000"/>
              <a:buFont typeface="Inter"/>
              <a:buChar char="•"/>
              <a:defRPr sz="1000" i="0" u="none" strike="noStrike" cap="none">
                <a:solidFill>
                  <a:schemeClr val="dk1"/>
                </a:solidFill>
                <a:latin typeface="Inter"/>
                <a:ea typeface="Inter"/>
                <a:cs typeface="Inter"/>
                <a:sym typeface="Inter"/>
              </a:defRPr>
            </a:lvl9pPr>
          </a:lstStyle>
          <a:p>
            <a:endParaRPr/>
          </a:p>
        </p:txBody>
      </p:sp>
      <p:sp>
        <p:nvSpPr>
          <p:cNvPr id="480" name="Google Shape;480;p45"/>
          <p:cNvSpPr txBox="1">
            <a:spLocks noGrp="1"/>
          </p:cNvSpPr>
          <p:nvPr>
            <p:ph type="subTitle" idx="2"/>
          </p:nvPr>
        </p:nvSpPr>
        <p:spPr>
          <a:xfrm>
            <a:off x="228601" y="1477750"/>
            <a:ext cx="2748300" cy="482400"/>
          </a:xfrm>
          <a:prstGeom prst="rect">
            <a:avLst/>
          </a:prstGeom>
          <a:noFill/>
          <a:ln>
            <a:noFill/>
          </a:ln>
        </p:spPr>
        <p:txBody>
          <a:bodyPr spcFirstLastPara="1" wrap="square" lIns="0" tIns="0" rIns="0" bIns="0" anchor="t" anchorCtr="0">
            <a:noAutofit/>
          </a:bodyPr>
          <a:lstStyle>
            <a:lvl1pPr lvl="0" algn="l" rtl="0">
              <a:lnSpc>
                <a:spcPct val="115000"/>
              </a:lnSpc>
              <a:spcBef>
                <a:spcPts val="800"/>
              </a:spcBef>
              <a:spcAft>
                <a:spcPts val="0"/>
              </a:spcAft>
              <a:buClr>
                <a:schemeClr val="dk1"/>
              </a:buClr>
              <a:buSzPts val="1500"/>
              <a:buNone/>
              <a:defRPr sz="1500" b="1">
                <a:solidFill>
                  <a:schemeClr val="dk1"/>
                </a:solidFill>
              </a:defRPr>
            </a:lvl1pPr>
            <a:lvl2pPr lvl="1" algn="l" rtl="0">
              <a:lnSpc>
                <a:spcPct val="115000"/>
              </a:lnSpc>
              <a:spcBef>
                <a:spcPts val="400"/>
              </a:spcBef>
              <a:spcAft>
                <a:spcPts val="0"/>
              </a:spcAft>
              <a:buClr>
                <a:schemeClr val="dk1"/>
              </a:buClr>
              <a:buSzPts val="1500"/>
              <a:buNone/>
              <a:defRPr>
                <a:solidFill>
                  <a:schemeClr val="dk1"/>
                </a:solidFill>
              </a:defRPr>
            </a:lvl2pPr>
            <a:lvl3pPr lvl="2" algn="l" rtl="0">
              <a:lnSpc>
                <a:spcPct val="115000"/>
              </a:lnSpc>
              <a:spcBef>
                <a:spcPts val="400"/>
              </a:spcBef>
              <a:spcAft>
                <a:spcPts val="0"/>
              </a:spcAft>
              <a:buClr>
                <a:schemeClr val="dk1"/>
              </a:buClr>
              <a:buSzPts val="1500"/>
              <a:buNone/>
              <a:defRPr sz="1500">
                <a:solidFill>
                  <a:schemeClr val="dk1"/>
                </a:solidFill>
              </a:defRPr>
            </a:lvl3pPr>
            <a:lvl4pPr lvl="3" algn="l" rtl="0">
              <a:lnSpc>
                <a:spcPct val="115000"/>
              </a:lnSpc>
              <a:spcBef>
                <a:spcPts val="400"/>
              </a:spcBef>
              <a:spcAft>
                <a:spcPts val="0"/>
              </a:spcAft>
              <a:buClr>
                <a:schemeClr val="dk1"/>
              </a:buClr>
              <a:buSzPts val="1500"/>
              <a:buNone/>
              <a:defRPr sz="1500">
                <a:solidFill>
                  <a:schemeClr val="dk1"/>
                </a:solidFill>
              </a:defRPr>
            </a:lvl4pPr>
            <a:lvl5pPr lvl="4" algn="l" rtl="0">
              <a:lnSpc>
                <a:spcPct val="115000"/>
              </a:lnSpc>
              <a:spcBef>
                <a:spcPts val="400"/>
              </a:spcBef>
              <a:spcAft>
                <a:spcPts val="0"/>
              </a:spcAft>
              <a:buClr>
                <a:schemeClr val="dk1"/>
              </a:buClr>
              <a:buSzPts val="1500"/>
              <a:buNone/>
              <a:defRPr sz="1500">
                <a:solidFill>
                  <a:schemeClr val="dk1"/>
                </a:solidFill>
              </a:defRPr>
            </a:lvl5pPr>
            <a:lvl6pPr lvl="5" algn="l" rtl="0">
              <a:lnSpc>
                <a:spcPct val="115000"/>
              </a:lnSpc>
              <a:spcBef>
                <a:spcPts val="400"/>
              </a:spcBef>
              <a:spcAft>
                <a:spcPts val="0"/>
              </a:spcAft>
              <a:buClr>
                <a:schemeClr val="dk1"/>
              </a:buClr>
              <a:buSzPts val="1500"/>
              <a:buNone/>
              <a:defRPr sz="1500">
                <a:solidFill>
                  <a:schemeClr val="dk1"/>
                </a:solidFill>
              </a:defRPr>
            </a:lvl6pPr>
            <a:lvl7pPr lvl="6" algn="l" rtl="0">
              <a:lnSpc>
                <a:spcPct val="115000"/>
              </a:lnSpc>
              <a:spcBef>
                <a:spcPts val="400"/>
              </a:spcBef>
              <a:spcAft>
                <a:spcPts val="0"/>
              </a:spcAft>
              <a:buClr>
                <a:schemeClr val="dk1"/>
              </a:buClr>
              <a:buSzPts val="1500"/>
              <a:buNone/>
              <a:defRPr sz="1500">
                <a:solidFill>
                  <a:schemeClr val="dk1"/>
                </a:solidFill>
              </a:defRPr>
            </a:lvl7pPr>
            <a:lvl8pPr lvl="7" algn="l" rtl="0">
              <a:lnSpc>
                <a:spcPct val="115000"/>
              </a:lnSpc>
              <a:spcBef>
                <a:spcPts val="400"/>
              </a:spcBef>
              <a:spcAft>
                <a:spcPts val="0"/>
              </a:spcAft>
              <a:buClr>
                <a:schemeClr val="dk1"/>
              </a:buClr>
              <a:buSzPts val="1500"/>
              <a:buNone/>
              <a:defRPr sz="1500">
                <a:solidFill>
                  <a:schemeClr val="dk1"/>
                </a:solidFill>
              </a:defRPr>
            </a:lvl8pPr>
            <a:lvl9pPr lvl="8" algn="l" rtl="0">
              <a:lnSpc>
                <a:spcPct val="115000"/>
              </a:lnSpc>
              <a:spcBef>
                <a:spcPts val="400"/>
              </a:spcBef>
              <a:spcAft>
                <a:spcPts val="0"/>
              </a:spcAft>
              <a:buClr>
                <a:schemeClr val="dk1"/>
              </a:buClr>
              <a:buSzPts val="1500"/>
              <a:buNone/>
              <a:defRPr sz="1500">
                <a:solidFill>
                  <a:schemeClr val="dk1"/>
                </a:solidFill>
              </a:defRPr>
            </a:lvl9pPr>
          </a:lstStyle>
          <a:p>
            <a:endParaRPr/>
          </a:p>
        </p:txBody>
      </p:sp>
      <p:sp>
        <p:nvSpPr>
          <p:cNvPr id="481" name="Google Shape;481;p45"/>
          <p:cNvSpPr txBox="1">
            <a:spLocks noGrp="1"/>
          </p:cNvSpPr>
          <p:nvPr>
            <p:ph type="subTitle" idx="3"/>
          </p:nvPr>
        </p:nvSpPr>
        <p:spPr>
          <a:xfrm>
            <a:off x="3282093" y="1477750"/>
            <a:ext cx="2628300" cy="482400"/>
          </a:xfrm>
          <a:prstGeom prst="rect">
            <a:avLst/>
          </a:prstGeom>
          <a:noFill/>
          <a:ln>
            <a:noFill/>
          </a:ln>
        </p:spPr>
        <p:txBody>
          <a:bodyPr spcFirstLastPara="1" wrap="square" lIns="0" tIns="0" rIns="0" bIns="0" anchor="t" anchorCtr="0">
            <a:noAutofit/>
          </a:bodyPr>
          <a:lstStyle>
            <a:lvl1pPr lvl="0" algn="l" rtl="0">
              <a:lnSpc>
                <a:spcPct val="115000"/>
              </a:lnSpc>
              <a:spcBef>
                <a:spcPts val="800"/>
              </a:spcBef>
              <a:spcAft>
                <a:spcPts val="0"/>
              </a:spcAft>
              <a:buClr>
                <a:schemeClr val="dk1"/>
              </a:buClr>
              <a:buSzPts val="1500"/>
              <a:buNone/>
              <a:defRPr sz="1500" b="1">
                <a:solidFill>
                  <a:schemeClr val="dk1"/>
                </a:solidFill>
              </a:defRPr>
            </a:lvl1pPr>
            <a:lvl2pPr lvl="1" algn="l" rtl="0">
              <a:lnSpc>
                <a:spcPct val="115000"/>
              </a:lnSpc>
              <a:spcBef>
                <a:spcPts val="400"/>
              </a:spcBef>
              <a:spcAft>
                <a:spcPts val="0"/>
              </a:spcAft>
              <a:buClr>
                <a:schemeClr val="dk1"/>
              </a:buClr>
              <a:buSzPts val="1500"/>
              <a:buNone/>
              <a:defRPr>
                <a:solidFill>
                  <a:schemeClr val="dk1"/>
                </a:solidFill>
              </a:defRPr>
            </a:lvl2pPr>
            <a:lvl3pPr lvl="2" algn="l" rtl="0">
              <a:lnSpc>
                <a:spcPct val="115000"/>
              </a:lnSpc>
              <a:spcBef>
                <a:spcPts val="400"/>
              </a:spcBef>
              <a:spcAft>
                <a:spcPts val="0"/>
              </a:spcAft>
              <a:buClr>
                <a:schemeClr val="dk1"/>
              </a:buClr>
              <a:buSzPts val="1500"/>
              <a:buNone/>
              <a:defRPr sz="1500">
                <a:solidFill>
                  <a:schemeClr val="dk1"/>
                </a:solidFill>
              </a:defRPr>
            </a:lvl3pPr>
            <a:lvl4pPr lvl="3" algn="l" rtl="0">
              <a:lnSpc>
                <a:spcPct val="115000"/>
              </a:lnSpc>
              <a:spcBef>
                <a:spcPts val="400"/>
              </a:spcBef>
              <a:spcAft>
                <a:spcPts val="0"/>
              </a:spcAft>
              <a:buClr>
                <a:schemeClr val="dk1"/>
              </a:buClr>
              <a:buSzPts val="1500"/>
              <a:buNone/>
              <a:defRPr sz="1500">
                <a:solidFill>
                  <a:schemeClr val="dk1"/>
                </a:solidFill>
              </a:defRPr>
            </a:lvl4pPr>
            <a:lvl5pPr lvl="4" algn="l" rtl="0">
              <a:lnSpc>
                <a:spcPct val="115000"/>
              </a:lnSpc>
              <a:spcBef>
                <a:spcPts val="400"/>
              </a:spcBef>
              <a:spcAft>
                <a:spcPts val="0"/>
              </a:spcAft>
              <a:buClr>
                <a:schemeClr val="dk1"/>
              </a:buClr>
              <a:buSzPts val="1500"/>
              <a:buNone/>
              <a:defRPr sz="1500">
                <a:solidFill>
                  <a:schemeClr val="dk1"/>
                </a:solidFill>
              </a:defRPr>
            </a:lvl5pPr>
            <a:lvl6pPr lvl="5" algn="l" rtl="0">
              <a:lnSpc>
                <a:spcPct val="115000"/>
              </a:lnSpc>
              <a:spcBef>
                <a:spcPts val="400"/>
              </a:spcBef>
              <a:spcAft>
                <a:spcPts val="0"/>
              </a:spcAft>
              <a:buClr>
                <a:schemeClr val="dk1"/>
              </a:buClr>
              <a:buSzPts val="1500"/>
              <a:buNone/>
              <a:defRPr sz="1500">
                <a:solidFill>
                  <a:schemeClr val="dk1"/>
                </a:solidFill>
              </a:defRPr>
            </a:lvl6pPr>
            <a:lvl7pPr lvl="6" algn="l" rtl="0">
              <a:lnSpc>
                <a:spcPct val="115000"/>
              </a:lnSpc>
              <a:spcBef>
                <a:spcPts val="400"/>
              </a:spcBef>
              <a:spcAft>
                <a:spcPts val="0"/>
              </a:spcAft>
              <a:buClr>
                <a:schemeClr val="dk1"/>
              </a:buClr>
              <a:buSzPts val="1500"/>
              <a:buNone/>
              <a:defRPr sz="1500">
                <a:solidFill>
                  <a:schemeClr val="dk1"/>
                </a:solidFill>
              </a:defRPr>
            </a:lvl7pPr>
            <a:lvl8pPr lvl="7" algn="l" rtl="0">
              <a:lnSpc>
                <a:spcPct val="115000"/>
              </a:lnSpc>
              <a:spcBef>
                <a:spcPts val="400"/>
              </a:spcBef>
              <a:spcAft>
                <a:spcPts val="0"/>
              </a:spcAft>
              <a:buClr>
                <a:schemeClr val="dk1"/>
              </a:buClr>
              <a:buSzPts val="1500"/>
              <a:buNone/>
              <a:defRPr sz="1500">
                <a:solidFill>
                  <a:schemeClr val="dk1"/>
                </a:solidFill>
              </a:defRPr>
            </a:lvl8pPr>
            <a:lvl9pPr lvl="8" algn="l" rtl="0">
              <a:lnSpc>
                <a:spcPct val="115000"/>
              </a:lnSpc>
              <a:spcBef>
                <a:spcPts val="400"/>
              </a:spcBef>
              <a:spcAft>
                <a:spcPts val="0"/>
              </a:spcAft>
              <a:buClr>
                <a:schemeClr val="dk1"/>
              </a:buClr>
              <a:buSzPts val="1500"/>
              <a:buNone/>
              <a:defRPr sz="1500">
                <a:solidFill>
                  <a:schemeClr val="dk1"/>
                </a:solidFill>
              </a:defRPr>
            </a:lvl9pPr>
          </a:lstStyle>
          <a:p>
            <a:endParaRPr/>
          </a:p>
        </p:txBody>
      </p:sp>
      <p:sp>
        <p:nvSpPr>
          <p:cNvPr id="482" name="Google Shape;482;p45"/>
          <p:cNvSpPr txBox="1">
            <a:spLocks noGrp="1"/>
          </p:cNvSpPr>
          <p:nvPr>
            <p:ph type="subTitle" idx="4"/>
          </p:nvPr>
        </p:nvSpPr>
        <p:spPr>
          <a:xfrm>
            <a:off x="6284471" y="1477750"/>
            <a:ext cx="2628300" cy="482400"/>
          </a:xfrm>
          <a:prstGeom prst="rect">
            <a:avLst/>
          </a:prstGeom>
          <a:noFill/>
          <a:ln>
            <a:noFill/>
          </a:ln>
        </p:spPr>
        <p:txBody>
          <a:bodyPr spcFirstLastPara="1" wrap="square" lIns="0" tIns="0" rIns="0" bIns="0" anchor="t" anchorCtr="0">
            <a:noAutofit/>
          </a:bodyPr>
          <a:lstStyle>
            <a:lvl1pPr lvl="0" algn="l" rtl="0">
              <a:lnSpc>
                <a:spcPct val="115000"/>
              </a:lnSpc>
              <a:spcBef>
                <a:spcPts val="800"/>
              </a:spcBef>
              <a:spcAft>
                <a:spcPts val="0"/>
              </a:spcAft>
              <a:buClr>
                <a:schemeClr val="dk1"/>
              </a:buClr>
              <a:buSzPts val="1500"/>
              <a:buNone/>
              <a:defRPr sz="1500" b="1">
                <a:solidFill>
                  <a:schemeClr val="dk1"/>
                </a:solidFill>
              </a:defRPr>
            </a:lvl1pPr>
            <a:lvl2pPr lvl="1" algn="l" rtl="0">
              <a:lnSpc>
                <a:spcPct val="115000"/>
              </a:lnSpc>
              <a:spcBef>
                <a:spcPts val="400"/>
              </a:spcBef>
              <a:spcAft>
                <a:spcPts val="0"/>
              </a:spcAft>
              <a:buClr>
                <a:schemeClr val="dk1"/>
              </a:buClr>
              <a:buSzPts val="1500"/>
              <a:buNone/>
              <a:defRPr>
                <a:solidFill>
                  <a:schemeClr val="dk1"/>
                </a:solidFill>
              </a:defRPr>
            </a:lvl2pPr>
            <a:lvl3pPr lvl="2" algn="l" rtl="0">
              <a:lnSpc>
                <a:spcPct val="115000"/>
              </a:lnSpc>
              <a:spcBef>
                <a:spcPts val="400"/>
              </a:spcBef>
              <a:spcAft>
                <a:spcPts val="0"/>
              </a:spcAft>
              <a:buClr>
                <a:schemeClr val="dk1"/>
              </a:buClr>
              <a:buSzPts val="1500"/>
              <a:buNone/>
              <a:defRPr sz="1500">
                <a:solidFill>
                  <a:schemeClr val="dk1"/>
                </a:solidFill>
              </a:defRPr>
            </a:lvl3pPr>
            <a:lvl4pPr lvl="3" algn="l" rtl="0">
              <a:lnSpc>
                <a:spcPct val="115000"/>
              </a:lnSpc>
              <a:spcBef>
                <a:spcPts val="400"/>
              </a:spcBef>
              <a:spcAft>
                <a:spcPts val="0"/>
              </a:spcAft>
              <a:buClr>
                <a:schemeClr val="dk1"/>
              </a:buClr>
              <a:buSzPts val="1500"/>
              <a:buNone/>
              <a:defRPr sz="1500">
                <a:solidFill>
                  <a:schemeClr val="dk1"/>
                </a:solidFill>
              </a:defRPr>
            </a:lvl4pPr>
            <a:lvl5pPr lvl="4" algn="l" rtl="0">
              <a:lnSpc>
                <a:spcPct val="115000"/>
              </a:lnSpc>
              <a:spcBef>
                <a:spcPts val="400"/>
              </a:spcBef>
              <a:spcAft>
                <a:spcPts val="0"/>
              </a:spcAft>
              <a:buClr>
                <a:schemeClr val="dk1"/>
              </a:buClr>
              <a:buSzPts val="1500"/>
              <a:buNone/>
              <a:defRPr sz="1500">
                <a:solidFill>
                  <a:schemeClr val="dk1"/>
                </a:solidFill>
              </a:defRPr>
            </a:lvl5pPr>
            <a:lvl6pPr lvl="5" algn="l" rtl="0">
              <a:lnSpc>
                <a:spcPct val="115000"/>
              </a:lnSpc>
              <a:spcBef>
                <a:spcPts val="400"/>
              </a:spcBef>
              <a:spcAft>
                <a:spcPts val="0"/>
              </a:spcAft>
              <a:buClr>
                <a:schemeClr val="dk1"/>
              </a:buClr>
              <a:buSzPts val="1500"/>
              <a:buNone/>
              <a:defRPr sz="1500">
                <a:solidFill>
                  <a:schemeClr val="dk1"/>
                </a:solidFill>
              </a:defRPr>
            </a:lvl6pPr>
            <a:lvl7pPr lvl="6" algn="l" rtl="0">
              <a:lnSpc>
                <a:spcPct val="115000"/>
              </a:lnSpc>
              <a:spcBef>
                <a:spcPts val="400"/>
              </a:spcBef>
              <a:spcAft>
                <a:spcPts val="0"/>
              </a:spcAft>
              <a:buClr>
                <a:schemeClr val="dk1"/>
              </a:buClr>
              <a:buSzPts val="1500"/>
              <a:buNone/>
              <a:defRPr sz="1500">
                <a:solidFill>
                  <a:schemeClr val="dk1"/>
                </a:solidFill>
              </a:defRPr>
            </a:lvl7pPr>
            <a:lvl8pPr lvl="7" algn="l" rtl="0">
              <a:lnSpc>
                <a:spcPct val="115000"/>
              </a:lnSpc>
              <a:spcBef>
                <a:spcPts val="400"/>
              </a:spcBef>
              <a:spcAft>
                <a:spcPts val="0"/>
              </a:spcAft>
              <a:buClr>
                <a:schemeClr val="dk1"/>
              </a:buClr>
              <a:buSzPts val="1500"/>
              <a:buNone/>
              <a:defRPr sz="1500">
                <a:solidFill>
                  <a:schemeClr val="dk1"/>
                </a:solidFill>
              </a:defRPr>
            </a:lvl8pPr>
            <a:lvl9pPr lvl="8" algn="l" rtl="0">
              <a:lnSpc>
                <a:spcPct val="115000"/>
              </a:lnSpc>
              <a:spcBef>
                <a:spcPts val="400"/>
              </a:spcBef>
              <a:spcAft>
                <a:spcPts val="0"/>
              </a:spcAft>
              <a:buClr>
                <a:schemeClr val="dk1"/>
              </a:buClr>
              <a:buSzPts val="1500"/>
              <a:buNone/>
              <a:defRPr sz="1500">
                <a:solidFill>
                  <a:schemeClr val="dk1"/>
                </a:solidFill>
              </a:defRPr>
            </a:lvl9pPr>
          </a:lstStyle>
          <a:p>
            <a:endParaRPr/>
          </a:p>
        </p:txBody>
      </p:sp>
      <p:sp>
        <p:nvSpPr>
          <p:cNvPr id="483" name="Google Shape;483;p45"/>
          <p:cNvSpPr txBox="1">
            <a:spLocks noGrp="1"/>
          </p:cNvSpPr>
          <p:nvPr>
            <p:ph type="body" idx="5"/>
          </p:nvPr>
        </p:nvSpPr>
        <p:spPr>
          <a:xfrm>
            <a:off x="3282093" y="2119035"/>
            <a:ext cx="2628300" cy="2425200"/>
          </a:xfrm>
          <a:prstGeom prst="rect">
            <a:avLst/>
          </a:prstGeom>
          <a:noFill/>
          <a:ln>
            <a:noFill/>
          </a:ln>
        </p:spPr>
        <p:txBody>
          <a:bodyPr spcFirstLastPara="1" wrap="square" lIns="0" tIns="0" rIns="0" bIns="0" anchor="t" anchorCtr="0">
            <a:noAutofit/>
          </a:bodyPr>
          <a:lstStyle>
            <a:lvl1pPr marL="457200" marR="0" lvl="0" indent="-323850" algn="l" rtl="0">
              <a:lnSpc>
                <a:spcPct val="115000"/>
              </a:lnSpc>
              <a:spcBef>
                <a:spcPts val="800"/>
              </a:spcBef>
              <a:spcAft>
                <a:spcPts val="0"/>
              </a:spcAft>
              <a:buClr>
                <a:schemeClr val="dk1"/>
              </a:buClr>
              <a:buSzPts val="1500"/>
              <a:buFont typeface="Inter"/>
              <a:buChar char="•"/>
              <a:defRPr sz="1200" i="0" u="none" strike="noStrike" cap="none">
                <a:solidFill>
                  <a:schemeClr val="dk1"/>
                </a:solidFill>
              </a:defRPr>
            </a:lvl1pPr>
            <a:lvl2pPr marL="914400" marR="0" lvl="1" indent="-304800" algn="l" rtl="0">
              <a:lnSpc>
                <a:spcPct val="115000"/>
              </a:lnSpc>
              <a:spcBef>
                <a:spcPts val="400"/>
              </a:spcBef>
              <a:spcAft>
                <a:spcPts val="0"/>
              </a:spcAft>
              <a:buClr>
                <a:schemeClr val="dk1"/>
              </a:buClr>
              <a:buSzPts val="1200"/>
              <a:buFont typeface="Inter"/>
              <a:buChar char="•"/>
              <a:defRPr sz="1200" i="0" u="none" strike="noStrike" cap="none">
                <a:solidFill>
                  <a:schemeClr val="dk1"/>
                </a:solidFill>
                <a:latin typeface="Inter"/>
                <a:ea typeface="Inter"/>
                <a:cs typeface="Inter"/>
                <a:sym typeface="Inter"/>
              </a:defRPr>
            </a:lvl2pPr>
            <a:lvl3pPr marL="1371600" marR="0" lvl="2" indent="-292100" algn="l" rtl="0">
              <a:lnSpc>
                <a:spcPct val="115000"/>
              </a:lnSpc>
              <a:spcBef>
                <a:spcPts val="400"/>
              </a:spcBef>
              <a:spcAft>
                <a:spcPts val="0"/>
              </a:spcAft>
              <a:buClr>
                <a:schemeClr val="dk1"/>
              </a:buClr>
              <a:buSzPts val="1000"/>
              <a:buFont typeface="Inter"/>
              <a:buChar char="•"/>
              <a:defRPr sz="1000" i="0" u="none" strike="noStrike" cap="none">
                <a:solidFill>
                  <a:schemeClr val="dk1"/>
                </a:solidFill>
                <a:latin typeface="Inter"/>
                <a:ea typeface="Inter"/>
                <a:cs typeface="Inter"/>
                <a:sym typeface="Inter"/>
              </a:defRPr>
            </a:lvl3pPr>
            <a:lvl4pPr marL="1828800" marR="0" lvl="3" indent="-292100" algn="l" rtl="0">
              <a:lnSpc>
                <a:spcPct val="115000"/>
              </a:lnSpc>
              <a:spcBef>
                <a:spcPts val="400"/>
              </a:spcBef>
              <a:spcAft>
                <a:spcPts val="0"/>
              </a:spcAft>
              <a:buClr>
                <a:schemeClr val="dk1"/>
              </a:buClr>
              <a:buSzPts val="1000"/>
              <a:buFont typeface="Inter"/>
              <a:buChar char="•"/>
              <a:defRPr sz="1000" i="0" u="none" strike="noStrike" cap="none">
                <a:solidFill>
                  <a:schemeClr val="dk1"/>
                </a:solidFill>
                <a:latin typeface="Inter"/>
                <a:ea typeface="Inter"/>
                <a:cs typeface="Inter"/>
                <a:sym typeface="Inter"/>
              </a:defRPr>
            </a:lvl4pPr>
            <a:lvl5pPr marL="2286000" marR="0" lvl="4" indent="-292100" algn="l" rtl="0">
              <a:lnSpc>
                <a:spcPct val="115000"/>
              </a:lnSpc>
              <a:spcBef>
                <a:spcPts val="400"/>
              </a:spcBef>
              <a:spcAft>
                <a:spcPts val="0"/>
              </a:spcAft>
              <a:buClr>
                <a:schemeClr val="dk1"/>
              </a:buClr>
              <a:buSzPts val="1000"/>
              <a:buFont typeface="Inter"/>
              <a:buChar char="•"/>
              <a:defRPr sz="1000" i="0" u="none" strike="noStrike" cap="none">
                <a:solidFill>
                  <a:schemeClr val="dk1"/>
                </a:solidFill>
                <a:latin typeface="Inter"/>
                <a:ea typeface="Inter"/>
                <a:cs typeface="Inter"/>
                <a:sym typeface="Inter"/>
              </a:defRPr>
            </a:lvl5pPr>
            <a:lvl6pPr marL="2743200" marR="0" lvl="5" indent="-292100" algn="l" rtl="0">
              <a:lnSpc>
                <a:spcPct val="115000"/>
              </a:lnSpc>
              <a:spcBef>
                <a:spcPts val="400"/>
              </a:spcBef>
              <a:spcAft>
                <a:spcPts val="0"/>
              </a:spcAft>
              <a:buClr>
                <a:schemeClr val="dk1"/>
              </a:buClr>
              <a:buSzPts val="1000"/>
              <a:buFont typeface="Inter"/>
              <a:buChar char="•"/>
              <a:defRPr sz="1000" i="0" u="none" strike="noStrike" cap="none">
                <a:solidFill>
                  <a:schemeClr val="dk1"/>
                </a:solidFill>
                <a:latin typeface="Inter"/>
                <a:ea typeface="Inter"/>
                <a:cs typeface="Inter"/>
                <a:sym typeface="Inter"/>
              </a:defRPr>
            </a:lvl6pPr>
            <a:lvl7pPr marL="3200400" marR="0" lvl="6" indent="-292100" algn="l" rtl="0">
              <a:lnSpc>
                <a:spcPct val="115000"/>
              </a:lnSpc>
              <a:spcBef>
                <a:spcPts val="400"/>
              </a:spcBef>
              <a:spcAft>
                <a:spcPts val="0"/>
              </a:spcAft>
              <a:buClr>
                <a:schemeClr val="dk1"/>
              </a:buClr>
              <a:buSzPts val="1000"/>
              <a:buFont typeface="Inter"/>
              <a:buChar char="•"/>
              <a:defRPr sz="1000" i="0" u="none" strike="noStrike" cap="none">
                <a:solidFill>
                  <a:schemeClr val="dk1"/>
                </a:solidFill>
                <a:latin typeface="Inter"/>
                <a:ea typeface="Inter"/>
                <a:cs typeface="Inter"/>
                <a:sym typeface="Inter"/>
              </a:defRPr>
            </a:lvl7pPr>
            <a:lvl8pPr marL="3657600" marR="0" lvl="7" indent="-292100" algn="l" rtl="0">
              <a:lnSpc>
                <a:spcPct val="115000"/>
              </a:lnSpc>
              <a:spcBef>
                <a:spcPts val="400"/>
              </a:spcBef>
              <a:spcAft>
                <a:spcPts val="0"/>
              </a:spcAft>
              <a:buClr>
                <a:schemeClr val="dk1"/>
              </a:buClr>
              <a:buSzPts val="1000"/>
              <a:buFont typeface="Inter"/>
              <a:buChar char="•"/>
              <a:defRPr sz="1000" i="0" u="none" strike="noStrike" cap="none">
                <a:solidFill>
                  <a:schemeClr val="dk1"/>
                </a:solidFill>
                <a:latin typeface="Inter"/>
                <a:ea typeface="Inter"/>
                <a:cs typeface="Inter"/>
                <a:sym typeface="Inter"/>
              </a:defRPr>
            </a:lvl8pPr>
            <a:lvl9pPr marL="4114800" marR="0" lvl="8" indent="-292100" algn="l" rtl="0">
              <a:lnSpc>
                <a:spcPct val="115000"/>
              </a:lnSpc>
              <a:spcBef>
                <a:spcPts val="400"/>
              </a:spcBef>
              <a:spcAft>
                <a:spcPts val="0"/>
              </a:spcAft>
              <a:buClr>
                <a:schemeClr val="dk1"/>
              </a:buClr>
              <a:buSzPts val="1000"/>
              <a:buFont typeface="Inter"/>
              <a:buChar char="•"/>
              <a:defRPr sz="1000" i="0" u="none" strike="noStrike" cap="none">
                <a:solidFill>
                  <a:schemeClr val="dk1"/>
                </a:solidFill>
                <a:latin typeface="Inter"/>
                <a:ea typeface="Inter"/>
                <a:cs typeface="Inter"/>
                <a:sym typeface="Inter"/>
              </a:defRPr>
            </a:lvl9pPr>
          </a:lstStyle>
          <a:p>
            <a:endParaRPr/>
          </a:p>
        </p:txBody>
      </p:sp>
      <p:sp>
        <p:nvSpPr>
          <p:cNvPr id="484" name="Google Shape;484;p45"/>
          <p:cNvSpPr txBox="1">
            <a:spLocks noGrp="1"/>
          </p:cNvSpPr>
          <p:nvPr>
            <p:ph type="body" idx="6"/>
          </p:nvPr>
        </p:nvSpPr>
        <p:spPr>
          <a:xfrm>
            <a:off x="6284471" y="2119035"/>
            <a:ext cx="2628300" cy="2425200"/>
          </a:xfrm>
          <a:prstGeom prst="rect">
            <a:avLst/>
          </a:prstGeom>
          <a:noFill/>
          <a:ln>
            <a:noFill/>
          </a:ln>
        </p:spPr>
        <p:txBody>
          <a:bodyPr spcFirstLastPara="1" wrap="square" lIns="0" tIns="0" rIns="0" bIns="0" anchor="t" anchorCtr="0">
            <a:noAutofit/>
          </a:bodyPr>
          <a:lstStyle>
            <a:lvl1pPr marL="457200" marR="0" lvl="0" indent="-323850" algn="l" rtl="0">
              <a:lnSpc>
                <a:spcPct val="115000"/>
              </a:lnSpc>
              <a:spcBef>
                <a:spcPts val="800"/>
              </a:spcBef>
              <a:spcAft>
                <a:spcPts val="0"/>
              </a:spcAft>
              <a:buClr>
                <a:schemeClr val="dk1"/>
              </a:buClr>
              <a:buSzPts val="1500"/>
              <a:buFont typeface="Inter"/>
              <a:buChar char="•"/>
              <a:defRPr sz="1200" i="0" u="none" strike="noStrike" cap="none">
                <a:solidFill>
                  <a:schemeClr val="dk1"/>
                </a:solidFill>
              </a:defRPr>
            </a:lvl1pPr>
            <a:lvl2pPr marL="914400" marR="0" lvl="1" indent="-304800" algn="l" rtl="0">
              <a:lnSpc>
                <a:spcPct val="115000"/>
              </a:lnSpc>
              <a:spcBef>
                <a:spcPts val="400"/>
              </a:spcBef>
              <a:spcAft>
                <a:spcPts val="0"/>
              </a:spcAft>
              <a:buClr>
                <a:schemeClr val="dk1"/>
              </a:buClr>
              <a:buSzPts val="1200"/>
              <a:buFont typeface="Inter"/>
              <a:buChar char="•"/>
              <a:defRPr sz="1200" i="0" u="none" strike="noStrike" cap="none">
                <a:solidFill>
                  <a:schemeClr val="dk1"/>
                </a:solidFill>
                <a:latin typeface="Inter"/>
                <a:ea typeface="Inter"/>
                <a:cs typeface="Inter"/>
                <a:sym typeface="Inter"/>
              </a:defRPr>
            </a:lvl2pPr>
            <a:lvl3pPr marL="1371600" marR="0" lvl="2" indent="-292100" algn="l" rtl="0">
              <a:lnSpc>
                <a:spcPct val="115000"/>
              </a:lnSpc>
              <a:spcBef>
                <a:spcPts val="400"/>
              </a:spcBef>
              <a:spcAft>
                <a:spcPts val="0"/>
              </a:spcAft>
              <a:buClr>
                <a:schemeClr val="dk1"/>
              </a:buClr>
              <a:buSzPts val="1000"/>
              <a:buFont typeface="Inter"/>
              <a:buChar char="•"/>
              <a:defRPr sz="1000" i="0" u="none" strike="noStrike" cap="none">
                <a:solidFill>
                  <a:schemeClr val="dk1"/>
                </a:solidFill>
                <a:latin typeface="Inter"/>
                <a:ea typeface="Inter"/>
                <a:cs typeface="Inter"/>
                <a:sym typeface="Inter"/>
              </a:defRPr>
            </a:lvl3pPr>
            <a:lvl4pPr marL="1828800" marR="0" lvl="3" indent="-292100" algn="l" rtl="0">
              <a:lnSpc>
                <a:spcPct val="115000"/>
              </a:lnSpc>
              <a:spcBef>
                <a:spcPts val="400"/>
              </a:spcBef>
              <a:spcAft>
                <a:spcPts val="0"/>
              </a:spcAft>
              <a:buClr>
                <a:schemeClr val="dk1"/>
              </a:buClr>
              <a:buSzPts val="1000"/>
              <a:buFont typeface="Inter"/>
              <a:buChar char="•"/>
              <a:defRPr sz="1000" i="0" u="none" strike="noStrike" cap="none">
                <a:solidFill>
                  <a:schemeClr val="dk1"/>
                </a:solidFill>
                <a:latin typeface="Inter"/>
                <a:ea typeface="Inter"/>
                <a:cs typeface="Inter"/>
                <a:sym typeface="Inter"/>
              </a:defRPr>
            </a:lvl4pPr>
            <a:lvl5pPr marL="2286000" marR="0" lvl="4" indent="-292100" algn="l" rtl="0">
              <a:lnSpc>
                <a:spcPct val="115000"/>
              </a:lnSpc>
              <a:spcBef>
                <a:spcPts val="400"/>
              </a:spcBef>
              <a:spcAft>
                <a:spcPts val="0"/>
              </a:spcAft>
              <a:buClr>
                <a:schemeClr val="dk1"/>
              </a:buClr>
              <a:buSzPts val="1000"/>
              <a:buFont typeface="Inter"/>
              <a:buChar char="•"/>
              <a:defRPr sz="1000" i="0" u="none" strike="noStrike" cap="none">
                <a:solidFill>
                  <a:schemeClr val="dk1"/>
                </a:solidFill>
                <a:latin typeface="Inter"/>
                <a:ea typeface="Inter"/>
                <a:cs typeface="Inter"/>
                <a:sym typeface="Inter"/>
              </a:defRPr>
            </a:lvl5pPr>
            <a:lvl6pPr marL="2743200" marR="0" lvl="5" indent="-292100" algn="l" rtl="0">
              <a:lnSpc>
                <a:spcPct val="115000"/>
              </a:lnSpc>
              <a:spcBef>
                <a:spcPts val="400"/>
              </a:spcBef>
              <a:spcAft>
                <a:spcPts val="0"/>
              </a:spcAft>
              <a:buClr>
                <a:schemeClr val="dk1"/>
              </a:buClr>
              <a:buSzPts val="1000"/>
              <a:buFont typeface="Inter"/>
              <a:buChar char="•"/>
              <a:defRPr sz="1000" i="0" u="none" strike="noStrike" cap="none">
                <a:solidFill>
                  <a:schemeClr val="dk1"/>
                </a:solidFill>
                <a:latin typeface="Inter"/>
                <a:ea typeface="Inter"/>
                <a:cs typeface="Inter"/>
                <a:sym typeface="Inter"/>
              </a:defRPr>
            </a:lvl6pPr>
            <a:lvl7pPr marL="3200400" marR="0" lvl="6" indent="-292100" algn="l" rtl="0">
              <a:lnSpc>
                <a:spcPct val="115000"/>
              </a:lnSpc>
              <a:spcBef>
                <a:spcPts val="400"/>
              </a:spcBef>
              <a:spcAft>
                <a:spcPts val="0"/>
              </a:spcAft>
              <a:buClr>
                <a:schemeClr val="dk1"/>
              </a:buClr>
              <a:buSzPts val="1000"/>
              <a:buFont typeface="Inter"/>
              <a:buChar char="•"/>
              <a:defRPr sz="1000" i="0" u="none" strike="noStrike" cap="none">
                <a:solidFill>
                  <a:schemeClr val="dk1"/>
                </a:solidFill>
                <a:latin typeface="Inter"/>
                <a:ea typeface="Inter"/>
                <a:cs typeface="Inter"/>
                <a:sym typeface="Inter"/>
              </a:defRPr>
            </a:lvl7pPr>
            <a:lvl8pPr marL="3657600" marR="0" lvl="7" indent="-292100" algn="l" rtl="0">
              <a:lnSpc>
                <a:spcPct val="115000"/>
              </a:lnSpc>
              <a:spcBef>
                <a:spcPts val="400"/>
              </a:spcBef>
              <a:spcAft>
                <a:spcPts val="0"/>
              </a:spcAft>
              <a:buClr>
                <a:schemeClr val="dk1"/>
              </a:buClr>
              <a:buSzPts val="1000"/>
              <a:buFont typeface="Inter"/>
              <a:buChar char="•"/>
              <a:defRPr sz="1000" i="0" u="none" strike="noStrike" cap="none">
                <a:solidFill>
                  <a:schemeClr val="dk1"/>
                </a:solidFill>
                <a:latin typeface="Inter"/>
                <a:ea typeface="Inter"/>
                <a:cs typeface="Inter"/>
                <a:sym typeface="Inter"/>
              </a:defRPr>
            </a:lvl8pPr>
            <a:lvl9pPr marL="4114800" marR="0" lvl="8" indent="-292100" algn="l" rtl="0">
              <a:lnSpc>
                <a:spcPct val="115000"/>
              </a:lnSpc>
              <a:spcBef>
                <a:spcPts val="400"/>
              </a:spcBef>
              <a:spcAft>
                <a:spcPts val="0"/>
              </a:spcAft>
              <a:buClr>
                <a:schemeClr val="dk1"/>
              </a:buClr>
              <a:buSzPts val="1000"/>
              <a:buFont typeface="Inter"/>
              <a:buChar char="•"/>
              <a:defRPr sz="1000" i="0" u="none" strike="noStrike" cap="none">
                <a:solidFill>
                  <a:schemeClr val="dk1"/>
                </a:solidFill>
                <a:latin typeface="Inter"/>
                <a:ea typeface="Inter"/>
                <a:cs typeface="Inter"/>
                <a:sym typeface="Inter"/>
              </a:defRPr>
            </a:lvl9pPr>
          </a:lstStyle>
          <a:p>
            <a:endParaRPr/>
          </a:p>
        </p:txBody>
      </p:sp>
      <p:sp>
        <p:nvSpPr>
          <p:cNvPr id="485" name="Google Shape;485;p45"/>
          <p:cNvSpPr txBox="1">
            <a:spLocks noGrp="1"/>
          </p:cNvSpPr>
          <p:nvPr>
            <p:ph type="title"/>
          </p:nvPr>
        </p:nvSpPr>
        <p:spPr>
          <a:xfrm>
            <a:off x="228589" y="228600"/>
            <a:ext cx="7886400" cy="461700"/>
          </a:xfrm>
          <a:prstGeom prst="rect">
            <a:avLst/>
          </a:prstGeom>
          <a:noFill/>
          <a:ln>
            <a:noFill/>
          </a:ln>
        </p:spPr>
        <p:txBody>
          <a:bodyPr spcFirstLastPara="1" wrap="square" lIns="0" tIns="0" rIns="0" bIns="0" anchor="t" anchorCtr="0">
            <a:spAutoFit/>
          </a:bodyPr>
          <a:lstStyle>
            <a:lvl1pPr lvl="0" algn="l" rtl="0">
              <a:lnSpc>
                <a:spcPct val="100000"/>
              </a:lnSpc>
              <a:spcBef>
                <a:spcPts val="0"/>
              </a:spcBef>
              <a:spcAft>
                <a:spcPts val="0"/>
              </a:spcAft>
              <a:buClr>
                <a:schemeClr val="dk1"/>
              </a:buClr>
              <a:buSzPts val="1100"/>
              <a:buFont typeface="DM Mono"/>
              <a:buNone/>
              <a:defRPr>
                <a:solidFill>
                  <a:schemeClr val="dk1"/>
                </a:solidFill>
              </a:defRPr>
            </a:lvl1pPr>
            <a:lvl2pPr lvl="1" algn="l" rtl="0">
              <a:lnSpc>
                <a:spcPct val="100000"/>
              </a:lnSpc>
              <a:spcBef>
                <a:spcPts val="0"/>
              </a:spcBef>
              <a:spcAft>
                <a:spcPts val="0"/>
              </a:spcAft>
              <a:buClr>
                <a:schemeClr val="dk1"/>
              </a:buClr>
              <a:buSzPts val="1100"/>
              <a:buFont typeface="DM Mono"/>
              <a:buNone/>
              <a:defRPr>
                <a:solidFill>
                  <a:schemeClr val="dk1"/>
                </a:solidFill>
                <a:latin typeface="DM Mono"/>
                <a:ea typeface="DM Mono"/>
                <a:cs typeface="DM Mono"/>
                <a:sym typeface="DM Mono"/>
              </a:defRPr>
            </a:lvl2pPr>
            <a:lvl3pPr lvl="2" algn="l" rtl="0">
              <a:lnSpc>
                <a:spcPct val="100000"/>
              </a:lnSpc>
              <a:spcBef>
                <a:spcPts val="0"/>
              </a:spcBef>
              <a:spcAft>
                <a:spcPts val="0"/>
              </a:spcAft>
              <a:buClr>
                <a:schemeClr val="dk1"/>
              </a:buClr>
              <a:buSzPts val="1100"/>
              <a:buFont typeface="DM Mono"/>
              <a:buNone/>
              <a:defRPr>
                <a:solidFill>
                  <a:schemeClr val="dk1"/>
                </a:solidFill>
                <a:latin typeface="DM Mono"/>
                <a:ea typeface="DM Mono"/>
                <a:cs typeface="DM Mono"/>
                <a:sym typeface="DM Mono"/>
              </a:defRPr>
            </a:lvl3pPr>
            <a:lvl4pPr lvl="3" algn="l" rtl="0">
              <a:lnSpc>
                <a:spcPct val="100000"/>
              </a:lnSpc>
              <a:spcBef>
                <a:spcPts val="0"/>
              </a:spcBef>
              <a:spcAft>
                <a:spcPts val="0"/>
              </a:spcAft>
              <a:buClr>
                <a:schemeClr val="dk1"/>
              </a:buClr>
              <a:buSzPts val="1100"/>
              <a:buFont typeface="DM Mono"/>
              <a:buNone/>
              <a:defRPr>
                <a:solidFill>
                  <a:schemeClr val="dk1"/>
                </a:solidFill>
                <a:latin typeface="DM Mono"/>
                <a:ea typeface="DM Mono"/>
                <a:cs typeface="DM Mono"/>
                <a:sym typeface="DM Mono"/>
              </a:defRPr>
            </a:lvl4pPr>
            <a:lvl5pPr lvl="4" algn="l" rtl="0">
              <a:lnSpc>
                <a:spcPct val="100000"/>
              </a:lnSpc>
              <a:spcBef>
                <a:spcPts val="0"/>
              </a:spcBef>
              <a:spcAft>
                <a:spcPts val="0"/>
              </a:spcAft>
              <a:buClr>
                <a:schemeClr val="dk1"/>
              </a:buClr>
              <a:buSzPts val="1100"/>
              <a:buFont typeface="DM Mono"/>
              <a:buNone/>
              <a:defRPr>
                <a:solidFill>
                  <a:schemeClr val="dk1"/>
                </a:solidFill>
                <a:latin typeface="DM Mono"/>
                <a:ea typeface="DM Mono"/>
                <a:cs typeface="DM Mono"/>
                <a:sym typeface="DM Mono"/>
              </a:defRPr>
            </a:lvl5pPr>
            <a:lvl6pPr lvl="5" algn="l" rtl="0">
              <a:lnSpc>
                <a:spcPct val="100000"/>
              </a:lnSpc>
              <a:spcBef>
                <a:spcPts val="0"/>
              </a:spcBef>
              <a:spcAft>
                <a:spcPts val="0"/>
              </a:spcAft>
              <a:buClr>
                <a:schemeClr val="dk1"/>
              </a:buClr>
              <a:buSzPts val="1100"/>
              <a:buFont typeface="DM Mono"/>
              <a:buNone/>
              <a:defRPr>
                <a:solidFill>
                  <a:schemeClr val="dk1"/>
                </a:solidFill>
                <a:latin typeface="DM Mono"/>
                <a:ea typeface="DM Mono"/>
                <a:cs typeface="DM Mono"/>
                <a:sym typeface="DM Mono"/>
              </a:defRPr>
            </a:lvl6pPr>
            <a:lvl7pPr lvl="6" algn="l" rtl="0">
              <a:lnSpc>
                <a:spcPct val="100000"/>
              </a:lnSpc>
              <a:spcBef>
                <a:spcPts val="0"/>
              </a:spcBef>
              <a:spcAft>
                <a:spcPts val="0"/>
              </a:spcAft>
              <a:buClr>
                <a:schemeClr val="dk1"/>
              </a:buClr>
              <a:buSzPts val="1100"/>
              <a:buFont typeface="DM Mono"/>
              <a:buNone/>
              <a:defRPr>
                <a:solidFill>
                  <a:schemeClr val="dk1"/>
                </a:solidFill>
                <a:latin typeface="DM Mono"/>
                <a:ea typeface="DM Mono"/>
                <a:cs typeface="DM Mono"/>
                <a:sym typeface="DM Mono"/>
              </a:defRPr>
            </a:lvl7pPr>
            <a:lvl8pPr lvl="7" algn="l" rtl="0">
              <a:lnSpc>
                <a:spcPct val="100000"/>
              </a:lnSpc>
              <a:spcBef>
                <a:spcPts val="0"/>
              </a:spcBef>
              <a:spcAft>
                <a:spcPts val="0"/>
              </a:spcAft>
              <a:buClr>
                <a:schemeClr val="dk1"/>
              </a:buClr>
              <a:buSzPts val="1100"/>
              <a:buFont typeface="DM Mono"/>
              <a:buNone/>
              <a:defRPr>
                <a:solidFill>
                  <a:schemeClr val="dk1"/>
                </a:solidFill>
                <a:latin typeface="DM Mono"/>
                <a:ea typeface="DM Mono"/>
                <a:cs typeface="DM Mono"/>
                <a:sym typeface="DM Mono"/>
              </a:defRPr>
            </a:lvl8pPr>
            <a:lvl9pPr lvl="8" algn="l" rtl="0">
              <a:lnSpc>
                <a:spcPct val="100000"/>
              </a:lnSpc>
              <a:spcBef>
                <a:spcPts val="0"/>
              </a:spcBef>
              <a:spcAft>
                <a:spcPts val="0"/>
              </a:spcAft>
              <a:buClr>
                <a:schemeClr val="dk1"/>
              </a:buClr>
              <a:buSzPts val="1100"/>
              <a:buFont typeface="DM Mono"/>
              <a:buNone/>
              <a:defRPr>
                <a:solidFill>
                  <a:schemeClr val="dk1"/>
                </a:solidFill>
                <a:latin typeface="DM Mono"/>
                <a:ea typeface="DM Mono"/>
                <a:cs typeface="DM Mono"/>
                <a:sym typeface="DM Mono"/>
              </a:defRPr>
            </a:lvl9pPr>
          </a:lstStyle>
          <a:p>
            <a:endParaRPr/>
          </a:p>
        </p:txBody>
      </p:sp>
      <p:sp>
        <p:nvSpPr>
          <p:cNvPr id="486" name="Google Shape;486;p45"/>
          <p:cNvSpPr txBox="1">
            <a:spLocks noGrp="1"/>
          </p:cNvSpPr>
          <p:nvPr>
            <p:ph type="sldNum" idx="12"/>
          </p:nvPr>
        </p:nvSpPr>
        <p:spPr>
          <a:xfrm>
            <a:off x="8325505" y="4854975"/>
            <a:ext cx="243300" cy="139800"/>
          </a:xfrm>
          <a:prstGeom prst="rect">
            <a:avLst/>
          </a:prstGeom>
          <a:noFill/>
          <a:ln>
            <a:noFill/>
          </a:ln>
        </p:spPr>
        <p:txBody>
          <a:bodyPr spcFirstLastPara="1" wrap="square" lIns="0" tIns="0" rIns="0" bIns="0" anchor="t" anchorCtr="0">
            <a:noAutofit/>
          </a:bodyPr>
          <a:lstStyle>
            <a:lvl1pPr marL="0" marR="0" lvl="0" indent="0" algn="r" rtl="0">
              <a:lnSpc>
                <a:spcPct val="100000"/>
              </a:lnSpc>
              <a:spcBef>
                <a:spcPts val="0"/>
              </a:spcBef>
              <a:spcAft>
                <a:spcPts val="0"/>
              </a:spcAft>
              <a:buClr>
                <a:srgbClr val="000000"/>
              </a:buClr>
              <a:buSzPts val="800"/>
              <a:buFont typeface="Arial"/>
              <a:buNone/>
              <a:defRPr sz="800" i="0" u="none" strike="noStrike" cap="none"/>
            </a:lvl1pPr>
            <a:lvl2pPr marL="0" marR="0" lvl="1" indent="0" algn="r" rtl="0">
              <a:lnSpc>
                <a:spcPct val="100000"/>
              </a:lnSpc>
              <a:spcBef>
                <a:spcPts val="0"/>
              </a:spcBef>
              <a:spcAft>
                <a:spcPts val="0"/>
              </a:spcAft>
              <a:buClr>
                <a:srgbClr val="000000"/>
              </a:buClr>
              <a:buSzPts val="800"/>
              <a:buFont typeface="Arial"/>
              <a:buNone/>
              <a:defRPr sz="800" i="0" u="none" strike="noStrike" cap="none"/>
            </a:lvl2pPr>
            <a:lvl3pPr marL="0" marR="0" lvl="2" indent="0" algn="r" rtl="0">
              <a:lnSpc>
                <a:spcPct val="100000"/>
              </a:lnSpc>
              <a:spcBef>
                <a:spcPts val="0"/>
              </a:spcBef>
              <a:spcAft>
                <a:spcPts val="0"/>
              </a:spcAft>
              <a:buClr>
                <a:srgbClr val="000000"/>
              </a:buClr>
              <a:buSzPts val="800"/>
              <a:buFont typeface="Arial"/>
              <a:buNone/>
              <a:defRPr sz="800" i="0" u="none" strike="noStrike" cap="none"/>
            </a:lvl3pPr>
            <a:lvl4pPr marL="0" marR="0" lvl="3" indent="0" algn="r" rtl="0">
              <a:lnSpc>
                <a:spcPct val="100000"/>
              </a:lnSpc>
              <a:spcBef>
                <a:spcPts val="0"/>
              </a:spcBef>
              <a:spcAft>
                <a:spcPts val="0"/>
              </a:spcAft>
              <a:buClr>
                <a:srgbClr val="000000"/>
              </a:buClr>
              <a:buSzPts val="800"/>
              <a:buFont typeface="Arial"/>
              <a:buNone/>
              <a:defRPr sz="800" i="0" u="none" strike="noStrike" cap="none"/>
            </a:lvl4pPr>
            <a:lvl5pPr marL="0" marR="0" lvl="4" indent="0" algn="r" rtl="0">
              <a:lnSpc>
                <a:spcPct val="100000"/>
              </a:lnSpc>
              <a:spcBef>
                <a:spcPts val="0"/>
              </a:spcBef>
              <a:spcAft>
                <a:spcPts val="0"/>
              </a:spcAft>
              <a:buClr>
                <a:srgbClr val="000000"/>
              </a:buClr>
              <a:buSzPts val="800"/>
              <a:buFont typeface="Arial"/>
              <a:buNone/>
              <a:defRPr sz="800" i="0" u="none" strike="noStrike" cap="none"/>
            </a:lvl5pPr>
            <a:lvl6pPr marL="0" marR="0" lvl="5" indent="0" algn="r" rtl="0">
              <a:lnSpc>
                <a:spcPct val="100000"/>
              </a:lnSpc>
              <a:spcBef>
                <a:spcPts val="0"/>
              </a:spcBef>
              <a:spcAft>
                <a:spcPts val="0"/>
              </a:spcAft>
              <a:buClr>
                <a:srgbClr val="000000"/>
              </a:buClr>
              <a:buSzPts val="800"/>
              <a:buFont typeface="Arial"/>
              <a:buNone/>
              <a:defRPr sz="800" i="0" u="none" strike="noStrike" cap="none"/>
            </a:lvl6pPr>
            <a:lvl7pPr marL="0" marR="0" lvl="6" indent="0" algn="r" rtl="0">
              <a:lnSpc>
                <a:spcPct val="100000"/>
              </a:lnSpc>
              <a:spcBef>
                <a:spcPts val="0"/>
              </a:spcBef>
              <a:spcAft>
                <a:spcPts val="0"/>
              </a:spcAft>
              <a:buClr>
                <a:srgbClr val="000000"/>
              </a:buClr>
              <a:buSzPts val="800"/>
              <a:buFont typeface="Arial"/>
              <a:buNone/>
              <a:defRPr sz="800" i="0" u="none" strike="noStrike" cap="none"/>
            </a:lvl7pPr>
            <a:lvl8pPr marL="0" marR="0" lvl="7" indent="0" algn="r" rtl="0">
              <a:lnSpc>
                <a:spcPct val="100000"/>
              </a:lnSpc>
              <a:spcBef>
                <a:spcPts val="0"/>
              </a:spcBef>
              <a:spcAft>
                <a:spcPts val="0"/>
              </a:spcAft>
              <a:buClr>
                <a:srgbClr val="000000"/>
              </a:buClr>
              <a:buSzPts val="800"/>
              <a:buFont typeface="Arial"/>
              <a:buNone/>
              <a:defRPr sz="800" i="0" u="none" strike="noStrike" cap="none"/>
            </a:lvl8pPr>
            <a:lvl9pPr marL="0" marR="0" lvl="8" indent="0" algn="r" rtl="0">
              <a:lnSpc>
                <a:spcPct val="100000"/>
              </a:lnSpc>
              <a:spcBef>
                <a:spcPts val="0"/>
              </a:spcBef>
              <a:spcAft>
                <a:spcPts val="0"/>
              </a:spcAft>
              <a:buClr>
                <a:srgbClr val="000000"/>
              </a:buClr>
              <a:buSzPts val="800"/>
              <a:buFont typeface="Arial"/>
              <a:buNone/>
              <a:defRPr sz="800" i="0" u="none" strike="noStrike" cap="none"/>
            </a:lvl9pPr>
          </a:lstStyle>
          <a:p>
            <a:pPr marL="0" lvl="0" indent="0" algn="r" rtl="0">
              <a:spcBef>
                <a:spcPts val="0"/>
              </a:spcBef>
              <a:spcAft>
                <a:spcPts val="0"/>
              </a:spcAft>
              <a:buNone/>
            </a:pPr>
            <a:fld id="{00000000-1234-1234-1234-123412341234}" type="slidenum">
              <a:rPr lang="en"/>
              <a:t>‹#›</a:t>
            </a:fld>
            <a:endParaRPr/>
          </a:p>
        </p:txBody>
      </p:sp>
      <p:sp>
        <p:nvSpPr>
          <p:cNvPr id="487" name="Google Shape;487;p45"/>
          <p:cNvSpPr txBox="1">
            <a:spLocks noGrp="1"/>
          </p:cNvSpPr>
          <p:nvPr>
            <p:ph type="subTitle" idx="7"/>
          </p:nvPr>
        </p:nvSpPr>
        <p:spPr>
          <a:xfrm>
            <a:off x="231325" y="798400"/>
            <a:ext cx="8684100" cy="322500"/>
          </a:xfrm>
          <a:prstGeom prst="rect">
            <a:avLst/>
          </a:prstGeom>
        </p:spPr>
        <p:txBody>
          <a:bodyPr spcFirstLastPara="1" wrap="square" lIns="0" tIns="0" rIns="0" bIns="0" anchor="t" anchorCtr="0">
            <a:spAutoFit/>
          </a:bodyPr>
          <a:lstStyle>
            <a:lvl1pPr lvl="0" rtl="0">
              <a:spcBef>
                <a:spcPts val="0"/>
              </a:spcBef>
              <a:spcAft>
                <a:spcPts val="0"/>
              </a:spcAft>
              <a:buClr>
                <a:schemeClr val="accent4"/>
              </a:buClr>
              <a:buSzPts val="1800"/>
              <a:buNone/>
              <a:defRPr b="1">
                <a:solidFill>
                  <a:schemeClr val="accent4"/>
                </a:solidFill>
              </a:defRPr>
            </a:lvl1pPr>
            <a:lvl2pPr lvl="1" rtl="0">
              <a:spcBef>
                <a:spcPts val="0"/>
              </a:spcBef>
              <a:spcAft>
                <a:spcPts val="0"/>
              </a:spcAft>
              <a:buClr>
                <a:schemeClr val="accent4"/>
              </a:buClr>
              <a:buSzPts val="1100"/>
              <a:buNone/>
              <a:defRPr>
                <a:solidFill>
                  <a:schemeClr val="accent4"/>
                </a:solidFill>
              </a:defRPr>
            </a:lvl2pPr>
            <a:lvl3pPr lvl="2" rtl="0">
              <a:spcBef>
                <a:spcPts val="0"/>
              </a:spcBef>
              <a:spcAft>
                <a:spcPts val="0"/>
              </a:spcAft>
              <a:buClr>
                <a:schemeClr val="accent4"/>
              </a:buClr>
              <a:buSzPts val="1100"/>
              <a:buNone/>
              <a:defRPr>
                <a:solidFill>
                  <a:schemeClr val="accent4"/>
                </a:solidFill>
              </a:defRPr>
            </a:lvl3pPr>
            <a:lvl4pPr lvl="3" rtl="0">
              <a:spcBef>
                <a:spcPts val="0"/>
              </a:spcBef>
              <a:spcAft>
                <a:spcPts val="0"/>
              </a:spcAft>
              <a:buClr>
                <a:schemeClr val="accent4"/>
              </a:buClr>
              <a:buSzPts val="1100"/>
              <a:buNone/>
              <a:defRPr>
                <a:solidFill>
                  <a:schemeClr val="accent4"/>
                </a:solidFill>
              </a:defRPr>
            </a:lvl4pPr>
            <a:lvl5pPr lvl="4" rtl="0">
              <a:spcBef>
                <a:spcPts val="0"/>
              </a:spcBef>
              <a:spcAft>
                <a:spcPts val="0"/>
              </a:spcAft>
              <a:buClr>
                <a:schemeClr val="accent4"/>
              </a:buClr>
              <a:buSzPts val="1100"/>
              <a:buNone/>
              <a:defRPr>
                <a:solidFill>
                  <a:schemeClr val="accent4"/>
                </a:solidFill>
              </a:defRPr>
            </a:lvl5pPr>
            <a:lvl6pPr lvl="5" rtl="0">
              <a:spcBef>
                <a:spcPts val="0"/>
              </a:spcBef>
              <a:spcAft>
                <a:spcPts val="0"/>
              </a:spcAft>
              <a:buClr>
                <a:schemeClr val="accent4"/>
              </a:buClr>
              <a:buSzPts val="1100"/>
              <a:buNone/>
              <a:defRPr>
                <a:solidFill>
                  <a:schemeClr val="accent4"/>
                </a:solidFill>
              </a:defRPr>
            </a:lvl6pPr>
            <a:lvl7pPr lvl="6" rtl="0">
              <a:spcBef>
                <a:spcPts val="0"/>
              </a:spcBef>
              <a:spcAft>
                <a:spcPts val="0"/>
              </a:spcAft>
              <a:buClr>
                <a:schemeClr val="accent4"/>
              </a:buClr>
              <a:buSzPts val="1100"/>
              <a:buNone/>
              <a:defRPr>
                <a:solidFill>
                  <a:schemeClr val="accent4"/>
                </a:solidFill>
              </a:defRPr>
            </a:lvl7pPr>
            <a:lvl8pPr lvl="7" rtl="0">
              <a:spcBef>
                <a:spcPts val="0"/>
              </a:spcBef>
              <a:spcAft>
                <a:spcPts val="0"/>
              </a:spcAft>
              <a:buClr>
                <a:schemeClr val="accent4"/>
              </a:buClr>
              <a:buSzPts val="1100"/>
              <a:buNone/>
              <a:defRPr>
                <a:solidFill>
                  <a:schemeClr val="accent4"/>
                </a:solidFill>
              </a:defRPr>
            </a:lvl8pPr>
            <a:lvl9pPr lvl="8" rtl="0">
              <a:spcBef>
                <a:spcPts val="0"/>
              </a:spcBef>
              <a:spcAft>
                <a:spcPts val="0"/>
              </a:spcAft>
              <a:buClr>
                <a:schemeClr val="accent4"/>
              </a:buClr>
              <a:buSzPts val="1100"/>
              <a:buNone/>
              <a:defRPr>
                <a:solidFill>
                  <a:schemeClr val="accent4"/>
                </a:solidFill>
              </a:defRPr>
            </a:lvl9pPr>
          </a:lstStyle>
          <a:p>
            <a:endParaRPr/>
          </a:p>
        </p:txBody>
      </p:sp>
      <p:sp>
        <p:nvSpPr>
          <p:cNvPr id="488" name="Google Shape;488;p45"/>
          <p:cNvSpPr txBox="1">
            <a:spLocks noGrp="1"/>
          </p:cNvSpPr>
          <p:nvPr>
            <p:ph type="sldNum" idx="8"/>
          </p:nvPr>
        </p:nvSpPr>
        <p:spPr>
          <a:xfrm>
            <a:off x="8325505" y="4854975"/>
            <a:ext cx="243300" cy="139800"/>
          </a:xfrm>
          <a:prstGeom prst="rect">
            <a:avLst/>
          </a:prstGeom>
          <a:noFill/>
          <a:ln>
            <a:noFill/>
          </a:ln>
        </p:spPr>
        <p:txBody>
          <a:bodyPr spcFirstLastPara="1" wrap="square" lIns="0" tIns="0" rIns="0" bIns="0" anchor="t" anchorCtr="0">
            <a:noAutofit/>
          </a:bodyPr>
          <a:lstStyle>
            <a:lvl1pPr marL="0" marR="0" lvl="0" indent="0" algn="r" rtl="0">
              <a:lnSpc>
                <a:spcPct val="100000"/>
              </a:lnSpc>
              <a:spcBef>
                <a:spcPts val="0"/>
              </a:spcBef>
              <a:spcAft>
                <a:spcPts val="0"/>
              </a:spcAft>
              <a:buClr>
                <a:srgbClr val="000000"/>
              </a:buClr>
              <a:buSzPts val="800"/>
              <a:buFont typeface="Arial"/>
              <a:buNone/>
              <a:defRPr sz="800" b="0" i="0" u="none" strike="noStrike" cap="none">
                <a:solidFill>
                  <a:schemeClr val="accent5"/>
                </a:solidFill>
                <a:latin typeface="DM Mono"/>
                <a:ea typeface="DM Mono"/>
                <a:cs typeface="DM Mono"/>
                <a:sym typeface="DM Mono"/>
              </a:defRPr>
            </a:lvl1pPr>
            <a:lvl2pPr marL="0" marR="0" lvl="1" indent="0" algn="r" rtl="0">
              <a:lnSpc>
                <a:spcPct val="100000"/>
              </a:lnSpc>
              <a:spcBef>
                <a:spcPts val="0"/>
              </a:spcBef>
              <a:spcAft>
                <a:spcPts val="0"/>
              </a:spcAft>
              <a:buClr>
                <a:srgbClr val="000000"/>
              </a:buClr>
              <a:buSzPts val="800"/>
              <a:buFont typeface="Arial"/>
              <a:buNone/>
              <a:defRPr sz="800" b="0" i="0" u="none" strike="noStrike" cap="none">
                <a:solidFill>
                  <a:schemeClr val="accent5"/>
                </a:solidFill>
                <a:latin typeface="DM Mono"/>
                <a:ea typeface="DM Mono"/>
                <a:cs typeface="DM Mono"/>
                <a:sym typeface="DM Mono"/>
              </a:defRPr>
            </a:lvl2pPr>
            <a:lvl3pPr marL="0" marR="0" lvl="2" indent="0" algn="r" rtl="0">
              <a:lnSpc>
                <a:spcPct val="100000"/>
              </a:lnSpc>
              <a:spcBef>
                <a:spcPts val="0"/>
              </a:spcBef>
              <a:spcAft>
                <a:spcPts val="0"/>
              </a:spcAft>
              <a:buClr>
                <a:srgbClr val="000000"/>
              </a:buClr>
              <a:buSzPts val="800"/>
              <a:buFont typeface="Arial"/>
              <a:buNone/>
              <a:defRPr sz="800" b="0" i="0" u="none" strike="noStrike" cap="none">
                <a:solidFill>
                  <a:schemeClr val="accent5"/>
                </a:solidFill>
                <a:latin typeface="DM Mono"/>
                <a:ea typeface="DM Mono"/>
                <a:cs typeface="DM Mono"/>
                <a:sym typeface="DM Mono"/>
              </a:defRPr>
            </a:lvl3pPr>
            <a:lvl4pPr marL="0" marR="0" lvl="3" indent="0" algn="r" rtl="0">
              <a:lnSpc>
                <a:spcPct val="100000"/>
              </a:lnSpc>
              <a:spcBef>
                <a:spcPts val="0"/>
              </a:spcBef>
              <a:spcAft>
                <a:spcPts val="0"/>
              </a:spcAft>
              <a:buClr>
                <a:srgbClr val="000000"/>
              </a:buClr>
              <a:buSzPts val="800"/>
              <a:buFont typeface="Arial"/>
              <a:buNone/>
              <a:defRPr sz="800" b="0" i="0" u="none" strike="noStrike" cap="none">
                <a:solidFill>
                  <a:schemeClr val="accent5"/>
                </a:solidFill>
                <a:latin typeface="DM Mono"/>
                <a:ea typeface="DM Mono"/>
                <a:cs typeface="DM Mono"/>
                <a:sym typeface="DM Mono"/>
              </a:defRPr>
            </a:lvl4pPr>
            <a:lvl5pPr marL="0" marR="0" lvl="4" indent="0" algn="r" rtl="0">
              <a:lnSpc>
                <a:spcPct val="100000"/>
              </a:lnSpc>
              <a:spcBef>
                <a:spcPts val="0"/>
              </a:spcBef>
              <a:spcAft>
                <a:spcPts val="0"/>
              </a:spcAft>
              <a:buClr>
                <a:srgbClr val="000000"/>
              </a:buClr>
              <a:buSzPts val="800"/>
              <a:buFont typeface="Arial"/>
              <a:buNone/>
              <a:defRPr sz="800" b="0" i="0" u="none" strike="noStrike" cap="none">
                <a:solidFill>
                  <a:schemeClr val="accent5"/>
                </a:solidFill>
                <a:latin typeface="DM Mono"/>
                <a:ea typeface="DM Mono"/>
                <a:cs typeface="DM Mono"/>
                <a:sym typeface="DM Mono"/>
              </a:defRPr>
            </a:lvl5pPr>
            <a:lvl6pPr marL="0" marR="0" lvl="5" indent="0" algn="r" rtl="0">
              <a:lnSpc>
                <a:spcPct val="100000"/>
              </a:lnSpc>
              <a:spcBef>
                <a:spcPts val="0"/>
              </a:spcBef>
              <a:spcAft>
                <a:spcPts val="0"/>
              </a:spcAft>
              <a:buClr>
                <a:srgbClr val="000000"/>
              </a:buClr>
              <a:buSzPts val="800"/>
              <a:buFont typeface="Arial"/>
              <a:buNone/>
              <a:defRPr sz="800" b="0" i="0" u="none" strike="noStrike" cap="none">
                <a:solidFill>
                  <a:schemeClr val="accent5"/>
                </a:solidFill>
                <a:latin typeface="DM Mono"/>
                <a:ea typeface="DM Mono"/>
                <a:cs typeface="DM Mono"/>
                <a:sym typeface="DM Mono"/>
              </a:defRPr>
            </a:lvl6pPr>
            <a:lvl7pPr marL="0" marR="0" lvl="6" indent="0" algn="r" rtl="0">
              <a:lnSpc>
                <a:spcPct val="100000"/>
              </a:lnSpc>
              <a:spcBef>
                <a:spcPts val="0"/>
              </a:spcBef>
              <a:spcAft>
                <a:spcPts val="0"/>
              </a:spcAft>
              <a:buClr>
                <a:srgbClr val="000000"/>
              </a:buClr>
              <a:buSzPts val="800"/>
              <a:buFont typeface="Arial"/>
              <a:buNone/>
              <a:defRPr sz="800" b="0" i="0" u="none" strike="noStrike" cap="none">
                <a:solidFill>
                  <a:schemeClr val="accent5"/>
                </a:solidFill>
                <a:latin typeface="DM Mono"/>
                <a:ea typeface="DM Mono"/>
                <a:cs typeface="DM Mono"/>
                <a:sym typeface="DM Mono"/>
              </a:defRPr>
            </a:lvl7pPr>
            <a:lvl8pPr marL="0" marR="0" lvl="7" indent="0" algn="r" rtl="0">
              <a:lnSpc>
                <a:spcPct val="100000"/>
              </a:lnSpc>
              <a:spcBef>
                <a:spcPts val="0"/>
              </a:spcBef>
              <a:spcAft>
                <a:spcPts val="0"/>
              </a:spcAft>
              <a:buClr>
                <a:srgbClr val="000000"/>
              </a:buClr>
              <a:buSzPts val="800"/>
              <a:buFont typeface="Arial"/>
              <a:buNone/>
              <a:defRPr sz="800" b="0" i="0" u="none" strike="noStrike" cap="none">
                <a:solidFill>
                  <a:schemeClr val="accent5"/>
                </a:solidFill>
                <a:latin typeface="DM Mono"/>
                <a:ea typeface="DM Mono"/>
                <a:cs typeface="DM Mono"/>
                <a:sym typeface="DM Mono"/>
              </a:defRPr>
            </a:lvl8pPr>
            <a:lvl9pPr marL="0" marR="0" lvl="8" indent="0" algn="r" rtl="0">
              <a:lnSpc>
                <a:spcPct val="100000"/>
              </a:lnSpc>
              <a:spcBef>
                <a:spcPts val="0"/>
              </a:spcBef>
              <a:spcAft>
                <a:spcPts val="0"/>
              </a:spcAft>
              <a:buClr>
                <a:srgbClr val="000000"/>
              </a:buClr>
              <a:buSzPts val="800"/>
              <a:buFont typeface="Arial"/>
              <a:buNone/>
              <a:defRPr sz="800" b="0" i="0" u="none" strike="noStrike" cap="none">
                <a:solidFill>
                  <a:schemeClr val="accent5"/>
                </a:solidFill>
                <a:latin typeface="DM Mono"/>
                <a:ea typeface="DM Mono"/>
                <a:cs typeface="DM Mono"/>
                <a:sym typeface="DM Mono"/>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9758287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701" r:id="rId12"/>
    <p:sldLayoutId id="2147483702" r:id="rId13"/>
    <p:sldLayoutId id="2147483703" r:id="rId14"/>
    <p:sldLayoutId id="2147483704" r:id="rId15"/>
    <p:sldLayoutId id="2147483705" r:id="rId16"/>
    <p:sldLayoutId id="2147483706" r:id="rId17"/>
    <p:sldLayoutId id="2147483707" r:id="rId1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4.png"/><Relationship Id="rId5" Type="http://schemas.openxmlformats.org/officeDocument/2006/relationships/image" Target="../media/image3.sv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16.xml"/><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3" Type="http://schemas.openxmlformats.org/officeDocument/2006/relationships/hyperlink" Target="https://connectrpc.com/" TargetMode="External"/><Relationship Id="rId2" Type="http://schemas.openxmlformats.org/officeDocument/2006/relationships/notesSlide" Target="../notesSlides/notesSlide12.xml"/><Relationship Id="rId1" Type="http://schemas.openxmlformats.org/officeDocument/2006/relationships/slideLayout" Target="../slideLayouts/slideLayout16.xml"/><Relationship Id="rId5" Type="http://schemas.openxmlformats.org/officeDocument/2006/relationships/image" Target="../media/image25.png"/><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16.xml"/><Relationship Id="rId5" Type="http://schemas.openxmlformats.org/officeDocument/2006/relationships/image" Target="../media/image27.png"/><Relationship Id="rId4" Type="http://schemas.openxmlformats.org/officeDocument/2006/relationships/hyperlink" Target="https://bit.ly/dais-highwire"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https://bit.ly/dais-highwire" TargetMode="External"/><Relationship Id="rId2" Type="http://schemas.openxmlformats.org/officeDocument/2006/relationships/notesSlide" Target="../notesSlides/notesSlide14.xml"/><Relationship Id="rId1" Type="http://schemas.openxmlformats.org/officeDocument/2006/relationships/slideLayout" Target="../slideLayouts/slideLayout16.xml"/><Relationship Id="rId5" Type="http://schemas.openxmlformats.org/officeDocument/2006/relationships/image" Target="../media/image28.png"/><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17.xml"/><Relationship Id="rId4" Type="http://schemas.openxmlformats.org/officeDocument/2006/relationships/image" Target="../media/image31.png"/></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9.xml"/><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6.png"/><Relationship Id="rId7"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hyperlink" Target="https://www.amazon.com/Modern-Engineering-Apache-Spark-Hands/dp/1484274512" TargetMode="External"/><Relationship Id="rId5" Type="http://schemas.openxmlformats.org/officeDocument/2006/relationships/image" Target="../media/image7.png"/><Relationship Id="rId10" Type="http://schemas.openxmlformats.org/officeDocument/2006/relationships/image" Target="../media/image11.png"/><Relationship Id="rId4" Type="http://schemas.openxmlformats.org/officeDocument/2006/relationships/hyperlink" Target="https://amzn.to/40aSzM9" TargetMode="External"/><Relationship Id="rId9" Type="http://schemas.openxmlformats.org/officeDocument/2006/relationships/image" Target="../media/image10.jpg"/></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0.xml"/><Relationship Id="rId1" Type="http://schemas.openxmlformats.org/officeDocument/2006/relationships/slideLayout" Target="../slideLayouts/slideLayout16.xml"/><Relationship Id="rId5" Type="http://schemas.openxmlformats.org/officeDocument/2006/relationships/image" Target="../media/image35.png"/><Relationship Id="rId4" Type="http://schemas.openxmlformats.org/officeDocument/2006/relationships/image" Target="../media/image34.png"/></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1.xml"/><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2.xml"/><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3.xml"/><Relationship Id="rId1" Type="http://schemas.openxmlformats.org/officeDocument/2006/relationships/slideLayout" Target="../slideLayouts/slideLayout14.xml"/><Relationship Id="rId5" Type="http://schemas.openxmlformats.org/officeDocument/2006/relationships/image" Target="../media/image7.png"/><Relationship Id="rId4" Type="http://schemas.openxmlformats.org/officeDocument/2006/relationships/hyperlink" Target="https://amzn.to/40aSzM9" TargetMode="Externa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7.xml"/><Relationship Id="rId1" Type="http://schemas.openxmlformats.org/officeDocument/2006/relationships/slideLayout" Target="../slideLayouts/slideLayout15.xml"/><Relationship Id="rId4" Type="http://schemas.openxmlformats.org/officeDocument/2006/relationships/image" Target="../media/image18.svg"/></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8.xml"/><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43.png"/><Relationship Id="rId2" Type="http://schemas.openxmlformats.org/officeDocument/2006/relationships/notesSlide" Target="../notesSlides/notesSlide29.xml"/><Relationship Id="rId1" Type="http://schemas.openxmlformats.org/officeDocument/2006/relationships/slideLayout" Target="../slideLayouts/slideLayout16.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hyperlink" Target="https://bit.ly/dais-from-tin-to-x"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0.xml"/><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1.xml"/><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2.xml"/><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3.xml"/><Relationship Id="rId1" Type="http://schemas.openxmlformats.org/officeDocument/2006/relationships/slideLayout" Target="../slideLayouts/slideLayout15.xml"/><Relationship Id="rId4" Type="http://schemas.openxmlformats.org/officeDocument/2006/relationships/image" Target="../media/image18.svg"/></Relationships>
</file>

<file path=ppt/slides/_rels/slide34.xml.rels><?xml version="1.0" encoding="UTF-8" standalone="yes"?>
<Relationships xmlns="http://schemas.openxmlformats.org/package/2006/relationships"><Relationship Id="rId8" Type="http://schemas.openxmlformats.org/officeDocument/2006/relationships/hyperlink" Target="https://amzn.to/40aSzM9" TargetMode="External"/><Relationship Id="rId3" Type="http://schemas.openxmlformats.org/officeDocument/2006/relationships/hyperlink" Target="https://www.linkedin.com/in/scotthaines/" TargetMode="External"/><Relationship Id="rId7" Type="http://schemas.openxmlformats.org/officeDocument/2006/relationships/image" Target="../media/image5.png"/><Relationship Id="rId2" Type="http://schemas.openxmlformats.org/officeDocument/2006/relationships/notesSlide" Target="../notesSlides/notesSlide34.xml"/><Relationship Id="rId1" Type="http://schemas.openxmlformats.org/officeDocument/2006/relationships/slideLayout" Target="../slideLayouts/slideLayout14.xml"/><Relationship Id="rId6" Type="http://schemas.openxmlformats.org/officeDocument/2006/relationships/hyperlink" Target="https://bit.ly/hitchhikers-guide-to-dls" TargetMode="External"/><Relationship Id="rId5" Type="http://schemas.openxmlformats.org/officeDocument/2006/relationships/hyperlink" Target="https://bit.ly/dais-highwire" TargetMode="External"/><Relationship Id="rId10" Type="http://schemas.openxmlformats.org/officeDocument/2006/relationships/image" Target="../media/image38.png"/><Relationship Id="rId4" Type="http://schemas.openxmlformats.org/officeDocument/2006/relationships/hyperlink" Target="https://bit.ly/dsml-delta" TargetMode="External"/><Relationship Id="rId9" Type="http://schemas.openxmlformats.org/officeDocument/2006/relationships/image" Target="../media/image7.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hyperlink" Target="https://protobuf.dev/" TargetMode="External"/><Relationship Id="rId7" Type="http://schemas.openxmlformats.org/officeDocument/2006/relationships/image" Target="../media/image14.svg"/><Relationship Id="rId12"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15.xml"/><Relationship Id="rId6" Type="http://schemas.openxmlformats.org/officeDocument/2006/relationships/image" Target="../media/image13.png"/><Relationship Id="rId11" Type="http://schemas.openxmlformats.org/officeDocument/2006/relationships/image" Target="../media/image18.svg"/><Relationship Id="rId5" Type="http://schemas.openxmlformats.org/officeDocument/2006/relationships/hyperlink" Target="https://www.cncf.io/projects/connect-rpc/" TargetMode="External"/><Relationship Id="rId10" Type="http://schemas.openxmlformats.org/officeDocument/2006/relationships/image" Target="../media/image17.png"/><Relationship Id="rId4" Type="http://schemas.openxmlformats.org/officeDocument/2006/relationships/image" Target="../media/image12.png"/><Relationship Id="rId9" Type="http://schemas.openxmlformats.org/officeDocument/2006/relationships/image" Target="../media/image16.svg"/></Relationships>
</file>

<file path=ppt/slides/_rels/slide6.xml.rels><?xml version="1.0" encoding="UTF-8" standalone="yes"?>
<Relationships xmlns="http://schemas.openxmlformats.org/package/2006/relationships"><Relationship Id="rId3" Type="http://schemas.openxmlformats.org/officeDocument/2006/relationships/hyperlink" Target="https://github.com/bufbuild/protovalidate" TargetMode="External"/><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16.xml"/><Relationship Id="rId4" Type="http://schemas.openxmlformats.org/officeDocument/2006/relationships/hyperlink" Target="https://github.com/google/cel-spec"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54835"/>
            <a:lum/>
          </a:blip>
          <a:srcRect/>
          <a:stretch>
            <a:fillRect/>
          </a:stretch>
        </a:blipFill>
        <a:effectLst/>
      </p:bgPr>
    </p:bg>
    <p:spTree>
      <p:nvGrpSpPr>
        <p:cNvPr id="1" name="Shape 616"/>
        <p:cNvGrpSpPr/>
        <p:nvPr/>
      </p:nvGrpSpPr>
      <p:grpSpPr>
        <a:xfrm>
          <a:off x="0" y="0"/>
          <a:ext cx="0" cy="0"/>
          <a:chOff x="0" y="0"/>
          <a:chExt cx="0" cy="0"/>
        </a:xfrm>
      </p:grpSpPr>
      <p:sp>
        <p:nvSpPr>
          <p:cNvPr id="619" name="Google Shape;619;p59"/>
          <p:cNvSpPr txBox="1">
            <a:spLocks noGrp="1"/>
          </p:cNvSpPr>
          <p:nvPr>
            <p:ph type="subTitle" idx="1"/>
          </p:nvPr>
        </p:nvSpPr>
        <p:spPr>
          <a:xfrm>
            <a:off x="228594" y="4316999"/>
            <a:ext cx="3947700" cy="537975"/>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200"/>
              <a:buNone/>
            </a:pPr>
            <a:r>
              <a:rPr lang="en" dirty="0">
                <a:solidFill>
                  <a:schemeClr val="accent5">
                    <a:lumMod val="50000"/>
                  </a:schemeClr>
                </a:solidFill>
              </a:rPr>
              <a:t>Scott Haines</a:t>
            </a:r>
          </a:p>
          <a:p>
            <a:pPr marL="0" lvl="0" indent="0" algn="l" rtl="0">
              <a:lnSpc>
                <a:spcPct val="100000"/>
              </a:lnSpc>
              <a:spcBef>
                <a:spcPts val="0"/>
              </a:spcBef>
              <a:spcAft>
                <a:spcPts val="0"/>
              </a:spcAft>
              <a:buSzPts val="1200"/>
              <a:buNone/>
            </a:pPr>
            <a:r>
              <a:rPr lang="en" dirty="0">
                <a:solidFill>
                  <a:schemeClr val="accent5">
                    <a:lumMod val="50000"/>
                  </a:schemeClr>
                </a:solidFill>
              </a:rPr>
              <a:t>Distinguished Software Engineer, Nike</a:t>
            </a:r>
            <a:br>
              <a:rPr lang="en" dirty="0">
                <a:solidFill>
                  <a:schemeClr val="accent5">
                    <a:lumMod val="50000"/>
                  </a:schemeClr>
                </a:solidFill>
              </a:rPr>
            </a:br>
            <a:r>
              <a:rPr lang="en" dirty="0">
                <a:solidFill>
                  <a:schemeClr val="accent5">
                    <a:lumMod val="50000"/>
                  </a:schemeClr>
                </a:solidFill>
              </a:rPr>
              <a:t>10/24/2024</a:t>
            </a:r>
            <a:endParaRPr dirty="0">
              <a:solidFill>
                <a:schemeClr val="accent5">
                  <a:lumMod val="50000"/>
                </a:schemeClr>
              </a:solidFill>
            </a:endParaRPr>
          </a:p>
        </p:txBody>
      </p:sp>
      <p:sp>
        <p:nvSpPr>
          <p:cNvPr id="617" name="Google Shape;617;p59"/>
          <p:cNvSpPr txBox="1">
            <a:spLocks noGrp="1"/>
          </p:cNvSpPr>
          <p:nvPr>
            <p:ph type="sldNum" idx="12"/>
          </p:nvPr>
        </p:nvSpPr>
        <p:spPr>
          <a:prstGeom prst="rect">
            <a:avLst/>
          </a:prstGeom>
          <a:noFill/>
          <a:ln>
            <a:noFill/>
          </a:ln>
        </p:spPr>
        <p:txBody>
          <a:bodyPr spcFirstLastPara="1" wrap="square" lIns="0" tIns="0" rIns="0" bIns="0" anchor="t" anchorCtr="0">
            <a:noAutofit/>
          </a:bodyPr>
          <a:lstStyle/>
          <a:p>
            <a:pPr marL="0" lvl="0" indent="0" algn="r" rtl="0">
              <a:lnSpc>
                <a:spcPct val="100000"/>
              </a:lnSpc>
              <a:spcBef>
                <a:spcPts val="0"/>
              </a:spcBef>
              <a:spcAft>
                <a:spcPts val="0"/>
              </a:spcAft>
              <a:buSzPts val="800"/>
              <a:buNone/>
            </a:pPr>
            <a:fld id="{00000000-1234-1234-1234-123412341234}" type="slidenum">
              <a:rPr lang="en"/>
              <a:t>1</a:t>
            </a:fld>
            <a:endParaRPr/>
          </a:p>
        </p:txBody>
      </p:sp>
      <p:sp>
        <p:nvSpPr>
          <p:cNvPr id="618" name="Google Shape;618;p59"/>
          <p:cNvSpPr txBox="1">
            <a:spLocks noGrp="1"/>
          </p:cNvSpPr>
          <p:nvPr>
            <p:ph type="ctrTitle"/>
          </p:nvPr>
        </p:nvSpPr>
        <p:spPr>
          <a:xfrm>
            <a:off x="228594" y="1119393"/>
            <a:ext cx="4051500" cy="1735126"/>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SzPts val="4200"/>
              <a:buNone/>
            </a:pPr>
            <a:r>
              <a:rPr lang="en-US" dirty="0">
                <a:solidFill>
                  <a:schemeClr val="tx1"/>
                </a:solidFill>
                <a:effectLst>
                  <a:outerShdw blurRad="204234" dist="38100" algn="l" rotWithShape="0">
                    <a:schemeClr val="bg1">
                      <a:alpha val="71346"/>
                    </a:schemeClr>
                  </a:outerShdw>
                </a:effectLst>
              </a:rPr>
              <a:t>EFFECTIVE LAKEHOUSE STREAMING</a:t>
            </a:r>
            <a:endParaRPr dirty="0">
              <a:solidFill>
                <a:schemeClr val="tx1"/>
              </a:solidFill>
              <a:effectLst>
                <a:outerShdw blurRad="204234" dist="38100" algn="l" rotWithShape="0">
                  <a:schemeClr val="bg1">
                    <a:alpha val="71346"/>
                  </a:schemeClr>
                </a:outerShdw>
              </a:effectLst>
            </a:endParaRPr>
          </a:p>
          <a:p>
            <a:pPr marL="0" lvl="0" indent="0" algn="l" rtl="0">
              <a:lnSpc>
                <a:spcPct val="90000"/>
              </a:lnSpc>
              <a:spcBef>
                <a:spcPts val="0"/>
              </a:spcBef>
              <a:spcAft>
                <a:spcPts val="0"/>
              </a:spcAft>
              <a:buSzPts val="4200"/>
              <a:buNone/>
            </a:pPr>
            <a:endParaRPr dirty="0">
              <a:solidFill>
                <a:schemeClr val="tx1"/>
              </a:solidFill>
              <a:effectLst>
                <a:outerShdw blurRad="204234" dist="38100" algn="l" rotWithShape="0">
                  <a:schemeClr val="bg1">
                    <a:alpha val="71346"/>
                  </a:schemeClr>
                </a:outerShdw>
              </a:effectLst>
            </a:endParaRPr>
          </a:p>
        </p:txBody>
      </p:sp>
      <p:sp>
        <p:nvSpPr>
          <p:cNvPr id="2" name="Google Shape;618;p59">
            <a:extLst>
              <a:ext uri="{FF2B5EF4-FFF2-40B4-BE49-F238E27FC236}">
                <a16:creationId xmlns:a16="http://schemas.microsoft.com/office/drawing/2014/main" id="{6D180BAC-480F-09A2-6D4A-3F5AC303C55B}"/>
              </a:ext>
            </a:extLst>
          </p:cNvPr>
          <p:cNvSpPr txBox="1">
            <a:spLocks/>
          </p:cNvSpPr>
          <p:nvPr/>
        </p:nvSpPr>
        <p:spPr>
          <a:xfrm>
            <a:off x="228593" y="2917713"/>
            <a:ext cx="4788679" cy="74783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4200"/>
              <a:buFont typeface="DM Mono"/>
              <a:buNone/>
              <a:defRPr sz="4200" b="1" i="0" u="none" strike="noStrike" cap="none">
                <a:solidFill>
                  <a:schemeClr val="lt1"/>
                </a:solidFill>
                <a:latin typeface="DM Mono"/>
                <a:ea typeface="DM Mono"/>
                <a:cs typeface="DM Mono"/>
                <a:sym typeface="DM Mono"/>
              </a:defRPr>
            </a:lvl1pPr>
            <a:lvl2pPr marR="0" lvl="1" algn="l" rtl="0">
              <a:lnSpc>
                <a:spcPct val="100000"/>
              </a:lnSpc>
              <a:spcBef>
                <a:spcPts val="0"/>
              </a:spcBef>
              <a:spcAft>
                <a:spcPts val="0"/>
              </a:spcAft>
              <a:buClr>
                <a:schemeClr val="lt1"/>
              </a:buClr>
              <a:buSzPts val="1100"/>
              <a:buFont typeface="DM Mono"/>
              <a:buNone/>
              <a:defRPr sz="1100" b="1" i="0" u="none" strike="noStrike" cap="none">
                <a:solidFill>
                  <a:schemeClr val="lt1"/>
                </a:solidFill>
                <a:latin typeface="DM Mono"/>
                <a:ea typeface="DM Mono"/>
                <a:cs typeface="DM Mono"/>
                <a:sym typeface="DM Mono"/>
              </a:defRPr>
            </a:lvl2pPr>
            <a:lvl3pPr marR="0" lvl="2" algn="l" rtl="0">
              <a:lnSpc>
                <a:spcPct val="100000"/>
              </a:lnSpc>
              <a:spcBef>
                <a:spcPts val="0"/>
              </a:spcBef>
              <a:spcAft>
                <a:spcPts val="0"/>
              </a:spcAft>
              <a:buClr>
                <a:schemeClr val="lt1"/>
              </a:buClr>
              <a:buSzPts val="1100"/>
              <a:buFont typeface="DM Mono"/>
              <a:buNone/>
              <a:defRPr sz="1100" b="1" i="0" u="none" strike="noStrike" cap="none">
                <a:solidFill>
                  <a:schemeClr val="lt1"/>
                </a:solidFill>
                <a:latin typeface="DM Mono"/>
                <a:ea typeface="DM Mono"/>
                <a:cs typeface="DM Mono"/>
                <a:sym typeface="DM Mono"/>
              </a:defRPr>
            </a:lvl3pPr>
            <a:lvl4pPr marR="0" lvl="3" algn="l" rtl="0">
              <a:lnSpc>
                <a:spcPct val="100000"/>
              </a:lnSpc>
              <a:spcBef>
                <a:spcPts val="0"/>
              </a:spcBef>
              <a:spcAft>
                <a:spcPts val="0"/>
              </a:spcAft>
              <a:buClr>
                <a:schemeClr val="lt1"/>
              </a:buClr>
              <a:buSzPts val="1100"/>
              <a:buFont typeface="DM Mono"/>
              <a:buNone/>
              <a:defRPr sz="1100" b="1" i="0" u="none" strike="noStrike" cap="none">
                <a:solidFill>
                  <a:schemeClr val="lt1"/>
                </a:solidFill>
                <a:latin typeface="DM Mono"/>
                <a:ea typeface="DM Mono"/>
                <a:cs typeface="DM Mono"/>
                <a:sym typeface="DM Mono"/>
              </a:defRPr>
            </a:lvl4pPr>
            <a:lvl5pPr marR="0" lvl="4" algn="l" rtl="0">
              <a:lnSpc>
                <a:spcPct val="100000"/>
              </a:lnSpc>
              <a:spcBef>
                <a:spcPts val="0"/>
              </a:spcBef>
              <a:spcAft>
                <a:spcPts val="0"/>
              </a:spcAft>
              <a:buClr>
                <a:schemeClr val="lt1"/>
              </a:buClr>
              <a:buSzPts val="1100"/>
              <a:buFont typeface="DM Mono"/>
              <a:buNone/>
              <a:defRPr sz="1100" b="1" i="0" u="none" strike="noStrike" cap="none">
                <a:solidFill>
                  <a:schemeClr val="lt1"/>
                </a:solidFill>
                <a:latin typeface="DM Mono"/>
                <a:ea typeface="DM Mono"/>
                <a:cs typeface="DM Mono"/>
                <a:sym typeface="DM Mono"/>
              </a:defRPr>
            </a:lvl5pPr>
            <a:lvl6pPr marR="0" lvl="5" algn="l" rtl="0">
              <a:lnSpc>
                <a:spcPct val="100000"/>
              </a:lnSpc>
              <a:spcBef>
                <a:spcPts val="0"/>
              </a:spcBef>
              <a:spcAft>
                <a:spcPts val="0"/>
              </a:spcAft>
              <a:buClr>
                <a:schemeClr val="lt1"/>
              </a:buClr>
              <a:buSzPts val="1100"/>
              <a:buFont typeface="DM Mono"/>
              <a:buNone/>
              <a:defRPr sz="1100" b="1" i="0" u="none" strike="noStrike" cap="none">
                <a:solidFill>
                  <a:schemeClr val="lt1"/>
                </a:solidFill>
                <a:latin typeface="DM Mono"/>
                <a:ea typeface="DM Mono"/>
                <a:cs typeface="DM Mono"/>
                <a:sym typeface="DM Mono"/>
              </a:defRPr>
            </a:lvl6pPr>
            <a:lvl7pPr marR="0" lvl="6" algn="l" rtl="0">
              <a:lnSpc>
                <a:spcPct val="100000"/>
              </a:lnSpc>
              <a:spcBef>
                <a:spcPts val="0"/>
              </a:spcBef>
              <a:spcAft>
                <a:spcPts val="0"/>
              </a:spcAft>
              <a:buClr>
                <a:schemeClr val="lt1"/>
              </a:buClr>
              <a:buSzPts val="1100"/>
              <a:buFont typeface="DM Mono"/>
              <a:buNone/>
              <a:defRPr sz="1100" b="1" i="0" u="none" strike="noStrike" cap="none">
                <a:solidFill>
                  <a:schemeClr val="lt1"/>
                </a:solidFill>
                <a:latin typeface="DM Mono"/>
                <a:ea typeface="DM Mono"/>
                <a:cs typeface="DM Mono"/>
                <a:sym typeface="DM Mono"/>
              </a:defRPr>
            </a:lvl7pPr>
            <a:lvl8pPr marR="0" lvl="7" algn="l" rtl="0">
              <a:lnSpc>
                <a:spcPct val="100000"/>
              </a:lnSpc>
              <a:spcBef>
                <a:spcPts val="0"/>
              </a:spcBef>
              <a:spcAft>
                <a:spcPts val="0"/>
              </a:spcAft>
              <a:buClr>
                <a:schemeClr val="lt1"/>
              </a:buClr>
              <a:buSzPts val="1100"/>
              <a:buFont typeface="DM Mono"/>
              <a:buNone/>
              <a:defRPr sz="1100" b="1" i="0" u="none" strike="noStrike" cap="none">
                <a:solidFill>
                  <a:schemeClr val="lt1"/>
                </a:solidFill>
                <a:latin typeface="DM Mono"/>
                <a:ea typeface="DM Mono"/>
                <a:cs typeface="DM Mono"/>
                <a:sym typeface="DM Mono"/>
              </a:defRPr>
            </a:lvl8pPr>
            <a:lvl9pPr marR="0" lvl="8" algn="l" rtl="0">
              <a:lnSpc>
                <a:spcPct val="100000"/>
              </a:lnSpc>
              <a:spcBef>
                <a:spcPts val="0"/>
              </a:spcBef>
              <a:spcAft>
                <a:spcPts val="0"/>
              </a:spcAft>
              <a:buClr>
                <a:schemeClr val="lt1"/>
              </a:buClr>
              <a:buSzPts val="1100"/>
              <a:buFont typeface="DM Mono"/>
              <a:buNone/>
              <a:defRPr sz="1100" b="1" i="0" u="none" strike="noStrike" cap="none">
                <a:solidFill>
                  <a:schemeClr val="lt1"/>
                </a:solidFill>
                <a:latin typeface="DM Mono"/>
                <a:ea typeface="DM Mono"/>
                <a:cs typeface="DM Mono"/>
                <a:sym typeface="DM Mono"/>
              </a:defRPr>
            </a:lvl9pPr>
          </a:lstStyle>
          <a:p>
            <a:r>
              <a:rPr lang="en-US" sz="2400" b="0" i="1" dirty="0">
                <a:solidFill>
                  <a:schemeClr val="tx1"/>
                </a:solidFill>
              </a:rPr>
              <a:t>With Delta Lake &amp; Friends</a:t>
            </a:r>
          </a:p>
          <a:p>
            <a:endParaRPr lang="en-US" dirty="0">
              <a:solidFill>
                <a:schemeClr val="tx1"/>
              </a:solidFill>
            </a:endParaRPr>
          </a:p>
        </p:txBody>
      </p:sp>
      <p:pic>
        <p:nvPicPr>
          <p:cNvPr id="5" name="Graphic 4">
            <a:extLst>
              <a:ext uri="{FF2B5EF4-FFF2-40B4-BE49-F238E27FC236}">
                <a16:creationId xmlns:a16="http://schemas.microsoft.com/office/drawing/2014/main" id="{835A8241-BD70-EAEB-5DE8-594C78008582}"/>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2409" t="28381" r="76275" b="28982"/>
          <a:stretch/>
        </p:blipFill>
        <p:spPr>
          <a:xfrm>
            <a:off x="3633920" y="1648996"/>
            <a:ext cx="1084748" cy="1122271"/>
          </a:xfrm>
          <a:prstGeom prst="rect">
            <a:avLst/>
          </a:prstGeom>
          <a:effectLst>
            <a:outerShdw blurRad="120506" dist="38100" dir="2700000" sx="103728" sy="103728" algn="tl" rotWithShape="0">
              <a:schemeClr val="bg1">
                <a:alpha val="40000"/>
              </a:schemeClr>
            </a:outerShdw>
          </a:effectLst>
        </p:spPr>
      </p:pic>
      <p:pic>
        <p:nvPicPr>
          <p:cNvPr id="9" name="Picture 8" descr="A white arrow on a black background&#10;&#10;Description automatically generated">
            <a:extLst>
              <a:ext uri="{FF2B5EF4-FFF2-40B4-BE49-F238E27FC236}">
                <a16:creationId xmlns:a16="http://schemas.microsoft.com/office/drawing/2014/main" id="{60F555D5-C627-6D6E-31B0-EBA23E28AE6A}"/>
              </a:ext>
            </a:extLst>
          </p:cNvPr>
          <p:cNvPicPr>
            <a:picLocks noChangeAspect="1"/>
          </p:cNvPicPr>
          <p:nvPr/>
        </p:nvPicPr>
        <p:blipFill>
          <a:blip r:embed="rId6"/>
          <a:stretch>
            <a:fillRect/>
          </a:stretch>
        </p:blipFill>
        <p:spPr>
          <a:xfrm>
            <a:off x="228593" y="3846425"/>
            <a:ext cx="952373" cy="355363"/>
          </a:xfrm>
          <a:prstGeom prst="rect">
            <a:avLst/>
          </a:prstGeom>
          <a:ln>
            <a:noFill/>
          </a:ln>
        </p:spPr>
      </p:pic>
      <p:pic>
        <p:nvPicPr>
          <p:cNvPr id="4" name="Picture 3" descr="A black background with a black square&#10;&#10;Description automatically generated with medium confidence">
            <a:extLst>
              <a:ext uri="{FF2B5EF4-FFF2-40B4-BE49-F238E27FC236}">
                <a16:creationId xmlns:a16="http://schemas.microsoft.com/office/drawing/2014/main" id="{4DE5D439-D01C-6BB5-6DA7-7EF2E47FF83D}"/>
              </a:ext>
            </a:extLst>
          </p:cNvPr>
          <p:cNvPicPr>
            <a:picLocks noChangeAspect="1"/>
          </p:cNvPicPr>
          <p:nvPr/>
        </p:nvPicPr>
        <p:blipFill>
          <a:blip r:embed="rId7"/>
          <a:stretch>
            <a:fillRect/>
          </a:stretch>
        </p:blipFill>
        <p:spPr>
          <a:xfrm>
            <a:off x="6660055" y="215709"/>
            <a:ext cx="1908750" cy="954375"/>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943"/>
        <p:cNvGrpSpPr/>
        <p:nvPr/>
      </p:nvGrpSpPr>
      <p:grpSpPr>
        <a:xfrm>
          <a:off x="0" y="0"/>
          <a:ext cx="0" cy="0"/>
          <a:chOff x="0" y="0"/>
          <a:chExt cx="0" cy="0"/>
        </a:xfrm>
      </p:grpSpPr>
      <p:sp>
        <p:nvSpPr>
          <p:cNvPr id="946" name="Google Shape;946;p89"/>
          <p:cNvSpPr txBox="1">
            <a:spLocks noGrp="1"/>
          </p:cNvSpPr>
          <p:nvPr>
            <p:ph type="title"/>
          </p:nvPr>
        </p:nvSpPr>
        <p:spPr>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None/>
            </a:pPr>
            <a:r>
              <a:rPr lang="en-US" dirty="0">
                <a:solidFill>
                  <a:schemeClr val="tx1"/>
                </a:solidFill>
              </a:rPr>
              <a:t>Towards Reliable Streaming</a:t>
            </a:r>
          </a:p>
        </p:txBody>
      </p:sp>
      <p:sp>
        <p:nvSpPr>
          <p:cNvPr id="945" name="Google Shape;945;p89"/>
          <p:cNvSpPr txBox="1">
            <a:spLocks noGrp="1"/>
          </p:cNvSpPr>
          <p:nvPr>
            <p:ph type="sldNum" idx="12"/>
          </p:nvPr>
        </p:nvSpPr>
        <p:spPr>
          <a:prstGeom prst="rect">
            <a:avLst/>
          </a:prstGeom>
          <a:noFill/>
          <a:ln>
            <a:noFill/>
          </a:ln>
        </p:spPr>
        <p:txBody>
          <a:bodyPr spcFirstLastPara="1" wrap="square" lIns="0" tIns="0" rIns="0" bIns="0" anchor="t" anchorCtr="0">
            <a:noAutofit/>
          </a:bodyPr>
          <a:lstStyle/>
          <a:p>
            <a:pPr marL="0" lvl="0" indent="0" algn="r" rtl="0">
              <a:spcBef>
                <a:spcPts val="0"/>
              </a:spcBef>
              <a:spcAft>
                <a:spcPts val="0"/>
              </a:spcAft>
              <a:buClr>
                <a:srgbClr val="000000"/>
              </a:buClr>
              <a:buSzPts val="800"/>
              <a:buFont typeface="Arial"/>
              <a:buNone/>
            </a:pPr>
            <a:fld id="{00000000-1234-1234-1234-123412341234}" type="slidenum">
              <a:rPr lang="en">
                <a:solidFill>
                  <a:schemeClr val="accent5"/>
                </a:solidFill>
              </a:rPr>
              <a:t>10</a:t>
            </a:fld>
            <a:endParaRPr>
              <a:solidFill>
                <a:schemeClr val="accent5"/>
              </a:solidFill>
            </a:endParaRPr>
          </a:p>
        </p:txBody>
      </p:sp>
      <p:sp>
        <p:nvSpPr>
          <p:cNvPr id="947" name="Google Shape;947;p89"/>
          <p:cNvSpPr txBox="1">
            <a:spLocks noGrp="1"/>
          </p:cNvSpPr>
          <p:nvPr>
            <p:ph type="subTitle" idx="2"/>
          </p:nvPr>
        </p:nvSpPr>
        <p:spPr>
          <a:xfrm>
            <a:off x="231325" y="798400"/>
            <a:ext cx="8684100" cy="318549"/>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US" dirty="0">
                <a:solidFill>
                  <a:schemeClr val="accent5"/>
                </a:solidFill>
              </a:rPr>
              <a:t>Edge-Level Validations: Protect your Data Ingestion Network</a:t>
            </a:r>
            <a:endParaRPr dirty="0">
              <a:solidFill>
                <a:schemeClr val="accent5"/>
              </a:solidFill>
            </a:endParaRPr>
          </a:p>
        </p:txBody>
      </p:sp>
      <p:pic>
        <p:nvPicPr>
          <p:cNvPr id="10" name="Picture 9">
            <a:extLst>
              <a:ext uri="{FF2B5EF4-FFF2-40B4-BE49-F238E27FC236}">
                <a16:creationId xmlns:a16="http://schemas.microsoft.com/office/drawing/2014/main" id="{F45E7CE9-6943-3D71-6633-95504E1A04C3}"/>
              </a:ext>
            </a:extLst>
          </p:cNvPr>
          <p:cNvPicPr>
            <a:picLocks noChangeAspect="1"/>
          </p:cNvPicPr>
          <p:nvPr/>
        </p:nvPicPr>
        <p:blipFill>
          <a:blip r:embed="rId3"/>
          <a:stretch>
            <a:fillRect/>
          </a:stretch>
        </p:blipFill>
        <p:spPr>
          <a:xfrm>
            <a:off x="746863" y="3255179"/>
            <a:ext cx="8397137" cy="1089921"/>
          </a:xfrm>
          <a:prstGeom prst="rect">
            <a:avLst/>
          </a:prstGeom>
          <a:effectLst>
            <a:outerShdw blurRad="50800" dist="38100" dir="2700000" algn="tl" rotWithShape="0">
              <a:prstClr val="black">
                <a:alpha val="40000"/>
              </a:prstClr>
            </a:outerShdw>
          </a:effectLst>
        </p:spPr>
      </p:pic>
      <p:pic>
        <p:nvPicPr>
          <p:cNvPr id="4" name="Picture 3" descr="A screenshot of a computer&#10;&#10;Description automatically generated">
            <a:extLst>
              <a:ext uri="{FF2B5EF4-FFF2-40B4-BE49-F238E27FC236}">
                <a16:creationId xmlns:a16="http://schemas.microsoft.com/office/drawing/2014/main" id="{49FC8197-74C4-03D1-3C73-696BF59A5076}"/>
              </a:ext>
            </a:extLst>
          </p:cNvPr>
          <p:cNvPicPr>
            <a:picLocks noChangeAspect="1"/>
          </p:cNvPicPr>
          <p:nvPr/>
        </p:nvPicPr>
        <p:blipFill>
          <a:blip r:embed="rId4"/>
          <a:stretch>
            <a:fillRect/>
          </a:stretch>
        </p:blipFill>
        <p:spPr>
          <a:xfrm>
            <a:off x="746863" y="1540284"/>
            <a:ext cx="4655127" cy="1418407"/>
          </a:xfrm>
          <a:prstGeom prst="rect">
            <a:avLst/>
          </a:prstGeom>
          <a:effectLst>
            <a:outerShdw blurRad="50800" dist="38100" dir="2700000" algn="tl" rotWithShape="0">
              <a:prstClr val="black">
                <a:alpha val="40000"/>
              </a:prstClr>
            </a:outerShdw>
          </a:effectLst>
        </p:spPr>
      </p:pic>
      <p:cxnSp>
        <p:nvCxnSpPr>
          <p:cNvPr id="11" name="Elbow Connector 10">
            <a:extLst>
              <a:ext uri="{FF2B5EF4-FFF2-40B4-BE49-F238E27FC236}">
                <a16:creationId xmlns:a16="http://schemas.microsoft.com/office/drawing/2014/main" id="{3733059B-D0A0-A162-4175-ED28EA36B17E}"/>
              </a:ext>
            </a:extLst>
          </p:cNvPr>
          <p:cNvCxnSpPr>
            <a:stCxn id="4" idx="1"/>
            <a:endCxn id="10" idx="1"/>
          </p:cNvCxnSpPr>
          <p:nvPr/>
        </p:nvCxnSpPr>
        <p:spPr>
          <a:xfrm rot="10800000" flipV="1">
            <a:off x="746863" y="2249488"/>
            <a:ext cx="12700" cy="1550652"/>
          </a:xfrm>
          <a:prstGeom prst="bentConnector3">
            <a:avLst>
              <a:gd name="adj1" fmla="val 3763638"/>
            </a:avLst>
          </a:prstGeom>
          <a:ln w="158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7CAA5F5-7260-161F-64AE-B97DBD26C269}"/>
              </a:ext>
            </a:extLst>
          </p:cNvPr>
          <p:cNvSpPr txBox="1"/>
          <p:nvPr/>
        </p:nvSpPr>
        <p:spPr>
          <a:xfrm>
            <a:off x="5927735" y="1796057"/>
            <a:ext cx="3216265" cy="523220"/>
          </a:xfrm>
          <a:prstGeom prst="rect">
            <a:avLst/>
          </a:prstGeom>
          <a:noFill/>
        </p:spPr>
        <p:txBody>
          <a:bodyPr wrap="square">
            <a:spAutoFit/>
          </a:bodyPr>
          <a:lstStyle/>
          <a:p>
            <a:r>
              <a:rPr lang="en-US" sz="1400" b="1" dirty="0">
                <a:solidFill>
                  <a:schemeClr val="bg1">
                    <a:lumMod val="50000"/>
                  </a:schemeClr>
                </a:solidFill>
                <a:latin typeface="DM Mono" panose="020B0509040201040103" pitchFamily="49" charset="77"/>
              </a:rPr>
              <a:t>&lt;- For Sake of Example!</a:t>
            </a:r>
          </a:p>
          <a:p>
            <a:r>
              <a:rPr lang="en-US" b="1" dirty="0">
                <a:solidFill>
                  <a:schemeClr val="bg1">
                    <a:lumMod val="50000"/>
                  </a:schemeClr>
                </a:solidFill>
                <a:latin typeface="DM Mono" panose="020B0509040201040103" pitchFamily="49" charset="77"/>
              </a:rPr>
              <a:t>(time-traveling event)</a:t>
            </a:r>
            <a:endParaRPr lang="en-US" dirty="0"/>
          </a:p>
        </p:txBody>
      </p:sp>
    </p:spTree>
    <p:extLst>
      <p:ext uri="{BB962C8B-B14F-4D97-AF65-F5344CB8AC3E}">
        <p14:creationId xmlns:p14="http://schemas.microsoft.com/office/powerpoint/2010/main" val="9932932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96"/>
        <p:cNvGrpSpPr/>
        <p:nvPr/>
      </p:nvGrpSpPr>
      <p:grpSpPr>
        <a:xfrm>
          <a:off x="0" y="0"/>
          <a:ext cx="0" cy="0"/>
          <a:chOff x="0" y="0"/>
          <a:chExt cx="0" cy="0"/>
        </a:xfrm>
      </p:grpSpPr>
      <p:sp>
        <p:nvSpPr>
          <p:cNvPr id="797" name="Google Shape;797;p79"/>
          <p:cNvSpPr txBox="1">
            <a:spLocks noGrp="1"/>
          </p:cNvSpPr>
          <p:nvPr>
            <p:ph type="sldNum" idx="12"/>
          </p:nvPr>
        </p:nvSpPr>
        <p:spPr>
          <a:prstGeom prst="rect">
            <a:avLst/>
          </a:prstGeom>
          <a:noFill/>
          <a:ln>
            <a:noFill/>
          </a:ln>
        </p:spPr>
        <p:txBody>
          <a:bodyPr spcFirstLastPara="1" wrap="square" lIns="0" tIns="0" rIns="0" bIns="0" anchor="t" anchorCtr="0">
            <a:noAutofit/>
          </a:bodyPr>
          <a:lstStyle/>
          <a:p>
            <a:pPr marL="0" lvl="0" indent="0" algn="r" rtl="0">
              <a:spcBef>
                <a:spcPts val="0"/>
              </a:spcBef>
              <a:spcAft>
                <a:spcPts val="0"/>
              </a:spcAft>
              <a:buClr>
                <a:srgbClr val="000000"/>
              </a:buClr>
              <a:buSzPts val="800"/>
              <a:buFont typeface="Arial"/>
              <a:buNone/>
            </a:pPr>
            <a:fld id="{00000000-1234-1234-1234-123412341234}" type="slidenum">
              <a:rPr lang="en"/>
              <a:t>11</a:t>
            </a:fld>
            <a:endParaRPr/>
          </a:p>
        </p:txBody>
      </p:sp>
      <p:sp>
        <p:nvSpPr>
          <p:cNvPr id="798" name="Google Shape;798;p79"/>
          <p:cNvSpPr txBox="1">
            <a:spLocks noGrp="1"/>
          </p:cNvSpPr>
          <p:nvPr>
            <p:ph type="title"/>
          </p:nvPr>
        </p:nvSpPr>
        <p:spPr>
          <a:xfrm>
            <a:off x="961160" y="1802823"/>
            <a:ext cx="7221679" cy="981942"/>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US" sz="3600" dirty="0">
                <a:solidFill>
                  <a:schemeClr val="accent6"/>
                </a:solidFill>
              </a:rPr>
              <a:t>What does it take to build a reliable ingestion platform?</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1362214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43"/>
        <p:cNvGrpSpPr/>
        <p:nvPr/>
      </p:nvGrpSpPr>
      <p:grpSpPr>
        <a:xfrm>
          <a:off x="0" y="0"/>
          <a:ext cx="0" cy="0"/>
          <a:chOff x="0" y="0"/>
          <a:chExt cx="0" cy="0"/>
        </a:xfrm>
      </p:grpSpPr>
      <p:pic>
        <p:nvPicPr>
          <p:cNvPr id="3" name="Picture 2" descr="A blue and black text&#10;&#10;Description automatically generated">
            <a:hlinkClick r:id="rId3"/>
            <a:extLst>
              <a:ext uri="{FF2B5EF4-FFF2-40B4-BE49-F238E27FC236}">
                <a16:creationId xmlns:a16="http://schemas.microsoft.com/office/drawing/2014/main" id="{306B0341-34F2-F60C-226C-1630D458F6F7}"/>
              </a:ext>
            </a:extLst>
          </p:cNvPr>
          <p:cNvPicPr>
            <a:picLocks noChangeAspect="1"/>
          </p:cNvPicPr>
          <p:nvPr/>
        </p:nvPicPr>
        <p:blipFill>
          <a:blip r:embed="rId4"/>
          <a:stretch>
            <a:fillRect/>
          </a:stretch>
        </p:blipFill>
        <p:spPr>
          <a:xfrm>
            <a:off x="7384990" y="130515"/>
            <a:ext cx="1530421" cy="592421"/>
          </a:xfrm>
          <a:prstGeom prst="rect">
            <a:avLst/>
          </a:prstGeom>
        </p:spPr>
      </p:pic>
      <p:sp>
        <p:nvSpPr>
          <p:cNvPr id="946" name="Google Shape;946;p89"/>
          <p:cNvSpPr txBox="1">
            <a:spLocks noGrp="1"/>
          </p:cNvSpPr>
          <p:nvPr>
            <p:ph type="title"/>
          </p:nvPr>
        </p:nvSpPr>
        <p:spPr>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None/>
            </a:pPr>
            <a:r>
              <a:rPr lang="en-US" dirty="0" err="1"/>
              <a:t>Buf</a:t>
            </a:r>
            <a:r>
              <a:rPr lang="en-US" dirty="0"/>
              <a:t> Connect Service</a:t>
            </a:r>
          </a:p>
        </p:txBody>
      </p:sp>
      <p:sp>
        <p:nvSpPr>
          <p:cNvPr id="945" name="Google Shape;945;p89"/>
          <p:cNvSpPr txBox="1">
            <a:spLocks noGrp="1"/>
          </p:cNvSpPr>
          <p:nvPr>
            <p:ph type="sldNum" idx="12"/>
          </p:nvPr>
        </p:nvSpPr>
        <p:spPr>
          <a:prstGeom prst="rect">
            <a:avLst/>
          </a:prstGeom>
          <a:noFill/>
          <a:ln>
            <a:noFill/>
          </a:ln>
        </p:spPr>
        <p:txBody>
          <a:bodyPr spcFirstLastPara="1" wrap="square" lIns="0" tIns="0" rIns="0" bIns="0" anchor="t" anchorCtr="0">
            <a:noAutofit/>
          </a:bodyPr>
          <a:lstStyle/>
          <a:p>
            <a:pPr marL="0" lvl="0" indent="0" algn="r" rtl="0">
              <a:spcBef>
                <a:spcPts val="0"/>
              </a:spcBef>
              <a:spcAft>
                <a:spcPts val="0"/>
              </a:spcAft>
              <a:buClr>
                <a:srgbClr val="000000"/>
              </a:buClr>
              <a:buSzPts val="800"/>
              <a:buFont typeface="Arial"/>
              <a:buNone/>
            </a:pPr>
            <a:fld id="{00000000-1234-1234-1234-123412341234}" type="slidenum">
              <a:rPr lang="en">
                <a:solidFill>
                  <a:schemeClr val="accent5"/>
                </a:solidFill>
              </a:rPr>
              <a:t>12</a:t>
            </a:fld>
            <a:endParaRPr>
              <a:solidFill>
                <a:schemeClr val="accent5"/>
              </a:solidFill>
            </a:endParaRPr>
          </a:p>
        </p:txBody>
      </p:sp>
      <p:sp>
        <p:nvSpPr>
          <p:cNvPr id="947" name="Google Shape;947;p89"/>
          <p:cNvSpPr txBox="1">
            <a:spLocks noGrp="1"/>
          </p:cNvSpPr>
          <p:nvPr>
            <p:ph type="subTitle" idx="2"/>
          </p:nvPr>
        </p:nvSpPr>
        <p:spPr>
          <a:xfrm>
            <a:off x="231325" y="798400"/>
            <a:ext cx="8684100" cy="318549"/>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US" dirty="0">
                <a:solidFill>
                  <a:schemeClr val="accent5"/>
                </a:solidFill>
              </a:rPr>
              <a:t>Enabling Simplified </a:t>
            </a:r>
            <a:r>
              <a:rPr lang="en-US" dirty="0" err="1">
                <a:solidFill>
                  <a:schemeClr val="accent5"/>
                </a:solidFill>
              </a:rPr>
              <a:t>gRPC</a:t>
            </a:r>
            <a:r>
              <a:rPr lang="en-US" dirty="0">
                <a:solidFill>
                  <a:schemeClr val="accent5"/>
                </a:solidFill>
              </a:rPr>
              <a:t> over HTTP/2</a:t>
            </a:r>
            <a:endParaRPr dirty="0">
              <a:solidFill>
                <a:schemeClr val="accent5"/>
              </a:solidFill>
            </a:endParaRPr>
          </a:p>
        </p:txBody>
      </p:sp>
      <p:sp>
        <p:nvSpPr>
          <p:cNvPr id="9" name="TextBox 8">
            <a:extLst>
              <a:ext uri="{FF2B5EF4-FFF2-40B4-BE49-F238E27FC236}">
                <a16:creationId xmlns:a16="http://schemas.microsoft.com/office/drawing/2014/main" id="{600046F6-9BD8-5EB6-5B17-0C73A2EC03E4}"/>
              </a:ext>
            </a:extLst>
          </p:cNvPr>
          <p:cNvSpPr txBox="1"/>
          <p:nvPr/>
        </p:nvSpPr>
        <p:spPr>
          <a:xfrm>
            <a:off x="228589" y="1458599"/>
            <a:ext cx="4227664" cy="2031325"/>
          </a:xfrm>
          <a:prstGeom prst="rect">
            <a:avLst/>
          </a:prstGeom>
          <a:noFill/>
        </p:spPr>
        <p:txBody>
          <a:bodyPr wrap="square" rtlCol="0">
            <a:spAutoFit/>
          </a:bodyPr>
          <a:lstStyle/>
          <a:p>
            <a:r>
              <a:rPr lang="en-US" b="1" dirty="0">
                <a:solidFill>
                  <a:schemeClr val="tx1"/>
                </a:solidFill>
                <a:latin typeface="DM Mono" panose="020B0509040201040103" pitchFamily="49" charset="77"/>
              </a:rPr>
              <a:t>Interface Driven:</a:t>
            </a:r>
          </a:p>
          <a:p>
            <a:pPr marL="285750" indent="-285750">
              <a:buFont typeface="Arial" panose="020B0604020202020204" pitchFamily="34" charset="0"/>
              <a:buChar char="•"/>
            </a:pPr>
            <a:r>
              <a:rPr lang="en-US" b="1" dirty="0">
                <a:solidFill>
                  <a:schemeClr val="bg1">
                    <a:lumMod val="50000"/>
                  </a:schemeClr>
                </a:solidFill>
                <a:latin typeface="DM Mono" panose="020B0509040201040103" pitchFamily="49" charset="77"/>
              </a:rPr>
              <a:t>The </a:t>
            </a:r>
            <a:r>
              <a:rPr lang="en-US" b="1" dirty="0" err="1">
                <a:solidFill>
                  <a:schemeClr val="bg1">
                    <a:lumMod val="50000"/>
                  </a:schemeClr>
                </a:solidFill>
                <a:latin typeface="DM Mono" panose="020B0509040201040103" pitchFamily="49" charset="77"/>
              </a:rPr>
              <a:t>Protobuf</a:t>
            </a:r>
            <a:r>
              <a:rPr lang="en-US" b="1" dirty="0">
                <a:solidFill>
                  <a:schemeClr val="bg1">
                    <a:lumMod val="50000"/>
                  </a:schemeClr>
                </a:solidFill>
                <a:latin typeface="DM Mono" panose="020B0509040201040103" pitchFamily="49" charset="77"/>
              </a:rPr>
              <a:t> </a:t>
            </a:r>
            <a:r>
              <a:rPr lang="en-US" b="1" i="1" dirty="0">
                <a:solidFill>
                  <a:schemeClr val="accent5"/>
                </a:solidFill>
                <a:latin typeface="DM Mono" panose="020B0509040201040103" pitchFamily="49" charset="77"/>
              </a:rPr>
              <a:t>is the Data Contract</a:t>
            </a:r>
            <a:br>
              <a:rPr lang="en-US" b="1" i="1" dirty="0">
                <a:solidFill>
                  <a:schemeClr val="accent4"/>
                </a:solidFill>
                <a:latin typeface="DM Mono" panose="020B0509040201040103" pitchFamily="49" charset="77"/>
              </a:rPr>
            </a:br>
            <a:endParaRPr lang="en-US" b="1" i="1" dirty="0">
              <a:solidFill>
                <a:schemeClr val="accent4"/>
              </a:solidFill>
              <a:latin typeface="DM Mono" panose="020B0509040201040103" pitchFamily="49" charset="77"/>
            </a:endParaRPr>
          </a:p>
          <a:p>
            <a:pPr marL="285750" indent="-285750">
              <a:buFont typeface="Arial" panose="020B0604020202020204" pitchFamily="34" charset="0"/>
              <a:buChar char="•"/>
            </a:pPr>
            <a:r>
              <a:rPr lang="en-US" b="1" dirty="0">
                <a:solidFill>
                  <a:schemeClr val="bg1">
                    <a:lumMod val="50000"/>
                  </a:schemeClr>
                </a:solidFill>
                <a:latin typeface="DM Mono" panose="020B0509040201040103" pitchFamily="49" charset="77"/>
              </a:rPr>
              <a:t>Our Service Definition (IDL) </a:t>
            </a:r>
            <a:r>
              <a:rPr lang="en-US" b="1" dirty="0">
                <a:solidFill>
                  <a:schemeClr val="accent5">
                    <a:lumMod val="75000"/>
                  </a:schemeClr>
                </a:solidFill>
                <a:latin typeface="DM Mono" panose="020B0509040201040103" pitchFamily="49" charset="77"/>
              </a:rPr>
              <a:t>provides ”exactness” guarantees</a:t>
            </a:r>
            <a:br>
              <a:rPr lang="en-US" b="1" dirty="0">
                <a:solidFill>
                  <a:schemeClr val="accent5">
                    <a:lumMod val="75000"/>
                  </a:schemeClr>
                </a:solidFill>
                <a:latin typeface="DM Mono" panose="020B0509040201040103" pitchFamily="49" charset="77"/>
              </a:rPr>
            </a:br>
            <a:endParaRPr lang="en-US" b="1" dirty="0">
              <a:solidFill>
                <a:schemeClr val="accent5">
                  <a:lumMod val="75000"/>
                </a:schemeClr>
              </a:solidFill>
              <a:latin typeface="DM Mono" panose="020B0509040201040103" pitchFamily="49" charset="77"/>
            </a:endParaRPr>
          </a:p>
          <a:p>
            <a:pPr marL="285750" indent="-285750">
              <a:buFont typeface="Arial" panose="020B0604020202020204" pitchFamily="34" charset="0"/>
              <a:buChar char="•"/>
            </a:pPr>
            <a:r>
              <a:rPr lang="en-US" b="1" dirty="0">
                <a:solidFill>
                  <a:schemeClr val="bg1">
                    <a:lumMod val="50000"/>
                  </a:schemeClr>
                </a:solidFill>
                <a:latin typeface="DM Mono" panose="020B0509040201040103" pitchFamily="49" charset="77"/>
              </a:rPr>
              <a:t>Provides </a:t>
            </a:r>
            <a:r>
              <a:rPr lang="en-US" b="1" dirty="0">
                <a:solidFill>
                  <a:schemeClr val="accent5"/>
                </a:solidFill>
                <a:latin typeface="DM Mono" panose="020B0509040201040103" pitchFamily="49" charset="77"/>
              </a:rPr>
              <a:t>linting</a:t>
            </a:r>
            <a:r>
              <a:rPr lang="en-US" b="1" dirty="0">
                <a:solidFill>
                  <a:schemeClr val="bg1">
                    <a:lumMod val="50000"/>
                  </a:schemeClr>
                </a:solidFill>
                <a:latin typeface="DM Mono" panose="020B0509040201040103" pitchFamily="49" charset="77"/>
              </a:rPr>
              <a:t>, </a:t>
            </a:r>
            <a:r>
              <a:rPr lang="en-US" b="1" dirty="0">
                <a:solidFill>
                  <a:schemeClr val="accent5"/>
                </a:solidFill>
                <a:latin typeface="DM Mono" panose="020B0509040201040103" pitchFamily="49" charset="77"/>
              </a:rPr>
              <a:t>formatting</a:t>
            </a:r>
            <a:r>
              <a:rPr lang="en-US" b="1" dirty="0">
                <a:solidFill>
                  <a:schemeClr val="bg1">
                    <a:lumMod val="50000"/>
                  </a:schemeClr>
                </a:solidFill>
                <a:latin typeface="DM Mono" panose="020B0509040201040103" pitchFamily="49" charset="77"/>
              </a:rPr>
              <a:t>, as well as </a:t>
            </a:r>
            <a:r>
              <a:rPr lang="en-US" b="1" dirty="0">
                <a:solidFill>
                  <a:schemeClr val="accent5">
                    <a:lumMod val="75000"/>
                  </a:schemeClr>
                </a:solidFill>
                <a:latin typeface="DM Mono" panose="020B0509040201040103" pitchFamily="49" charset="77"/>
              </a:rPr>
              <a:t>breaking-change detection</a:t>
            </a:r>
            <a:r>
              <a:rPr lang="en-US" b="1" dirty="0">
                <a:solidFill>
                  <a:schemeClr val="bg1">
                    <a:lumMod val="50000"/>
                  </a:schemeClr>
                </a:solidFill>
                <a:latin typeface="DM Mono" panose="020B0509040201040103" pitchFamily="49" charset="77"/>
              </a:rPr>
              <a:t> using the </a:t>
            </a:r>
            <a:r>
              <a:rPr lang="en-US" b="1" dirty="0" err="1">
                <a:solidFill>
                  <a:schemeClr val="bg1">
                    <a:lumMod val="50000"/>
                  </a:schemeClr>
                </a:solidFill>
                <a:latin typeface="DM Mono" panose="020B0509040201040103" pitchFamily="49" charset="77"/>
              </a:rPr>
              <a:t>buf</a:t>
            </a:r>
            <a:r>
              <a:rPr lang="en-US" b="1" dirty="0">
                <a:solidFill>
                  <a:schemeClr val="bg1">
                    <a:lumMod val="50000"/>
                  </a:schemeClr>
                </a:solidFill>
                <a:latin typeface="DM Mono" panose="020B0509040201040103" pitchFamily="49" charset="77"/>
              </a:rPr>
              <a:t> cli.</a:t>
            </a:r>
            <a:r>
              <a:rPr lang="en-US" b="1" dirty="0">
                <a:solidFill>
                  <a:schemeClr val="tx2">
                    <a:lumMod val="90000"/>
                  </a:schemeClr>
                </a:solidFill>
                <a:latin typeface="DM Mono" panose="020B0509040201040103" pitchFamily="49" charset="77"/>
              </a:rPr>
              <a:t> </a:t>
            </a:r>
          </a:p>
        </p:txBody>
      </p:sp>
      <p:pic>
        <p:nvPicPr>
          <p:cNvPr id="11" name="Picture 10" descr="A screenshot of a computer code&#10;&#10;Description automatically generated">
            <a:extLst>
              <a:ext uri="{FF2B5EF4-FFF2-40B4-BE49-F238E27FC236}">
                <a16:creationId xmlns:a16="http://schemas.microsoft.com/office/drawing/2014/main" id="{46842B9F-78AE-5643-5578-B60C3562506E}"/>
              </a:ext>
            </a:extLst>
          </p:cNvPr>
          <p:cNvPicPr>
            <a:picLocks noChangeAspect="1"/>
          </p:cNvPicPr>
          <p:nvPr/>
        </p:nvPicPr>
        <p:blipFill>
          <a:blip r:embed="rId5"/>
          <a:stretch>
            <a:fillRect/>
          </a:stretch>
        </p:blipFill>
        <p:spPr>
          <a:xfrm>
            <a:off x="5854010" y="798400"/>
            <a:ext cx="2942919" cy="3684901"/>
          </a:xfrm>
          <a:prstGeom prst="rect">
            <a:avLst/>
          </a:prstGeom>
          <a:effectLst>
            <a:outerShdw blurRad="266043" dist="38100" dir="8100000" algn="tr" rotWithShape="0">
              <a:prstClr val="black">
                <a:alpha val="40000"/>
              </a:prstClr>
            </a:outerShdw>
          </a:effectLst>
        </p:spPr>
      </p:pic>
      <p:sp>
        <p:nvSpPr>
          <p:cNvPr id="12" name="TextBox 11">
            <a:extLst>
              <a:ext uri="{FF2B5EF4-FFF2-40B4-BE49-F238E27FC236}">
                <a16:creationId xmlns:a16="http://schemas.microsoft.com/office/drawing/2014/main" id="{14B43F5E-0018-8F76-015E-ED8B7F20D83D}"/>
              </a:ext>
            </a:extLst>
          </p:cNvPr>
          <p:cNvSpPr txBox="1"/>
          <p:nvPr/>
        </p:nvSpPr>
        <p:spPr>
          <a:xfrm>
            <a:off x="487634" y="3828477"/>
            <a:ext cx="4848295" cy="307777"/>
          </a:xfrm>
          <a:prstGeom prst="rect">
            <a:avLst/>
          </a:prstGeom>
          <a:noFill/>
        </p:spPr>
        <p:txBody>
          <a:bodyPr wrap="square">
            <a:spAutoFit/>
          </a:bodyPr>
          <a:lstStyle/>
          <a:p>
            <a:r>
              <a:rPr lang="en-US" dirty="0">
                <a:latin typeface="DM Mono" panose="020B0509040201040103" pitchFamily="49" charset="77"/>
              </a:rPr>
              <a:t>% </a:t>
            </a:r>
            <a:r>
              <a:rPr lang="en-US" dirty="0" err="1">
                <a:latin typeface="DM Mono" panose="020B0509040201040103" pitchFamily="49" charset="77"/>
              </a:rPr>
              <a:t>buf</a:t>
            </a:r>
            <a:r>
              <a:rPr lang="en-US" dirty="0">
                <a:latin typeface="DM Mono" panose="020B0509040201040103" pitchFamily="49" charset="77"/>
              </a:rPr>
              <a:t> lint &amp;&amp; </a:t>
            </a:r>
            <a:r>
              <a:rPr lang="en-US" dirty="0" err="1">
                <a:latin typeface="DM Mono" panose="020B0509040201040103" pitchFamily="49" charset="77"/>
              </a:rPr>
              <a:t>buf</a:t>
            </a:r>
            <a:r>
              <a:rPr lang="en-US" dirty="0">
                <a:latin typeface="DM Mono" panose="020B0509040201040103" pitchFamily="49" charset="77"/>
              </a:rPr>
              <a:t> format –w &amp;&amp; </a:t>
            </a:r>
            <a:r>
              <a:rPr lang="en-US" dirty="0" err="1">
                <a:latin typeface="DM Mono" panose="020B0509040201040103" pitchFamily="49" charset="77"/>
              </a:rPr>
              <a:t>buf</a:t>
            </a:r>
            <a:r>
              <a:rPr lang="en-US" dirty="0">
                <a:latin typeface="DM Mono" panose="020B0509040201040103" pitchFamily="49" charset="77"/>
              </a:rPr>
              <a:t> generate</a:t>
            </a:r>
          </a:p>
        </p:txBody>
      </p:sp>
      <p:sp>
        <p:nvSpPr>
          <p:cNvPr id="4" name="TextBox 3">
            <a:extLst>
              <a:ext uri="{FF2B5EF4-FFF2-40B4-BE49-F238E27FC236}">
                <a16:creationId xmlns:a16="http://schemas.microsoft.com/office/drawing/2014/main" id="{35D9A8B3-BA58-DBE5-BF8E-E52847F351F3}"/>
              </a:ext>
            </a:extLst>
          </p:cNvPr>
          <p:cNvSpPr txBox="1"/>
          <p:nvPr/>
        </p:nvSpPr>
        <p:spPr>
          <a:xfrm>
            <a:off x="487633" y="4191211"/>
            <a:ext cx="6118650" cy="307777"/>
          </a:xfrm>
          <a:prstGeom prst="rect">
            <a:avLst/>
          </a:prstGeom>
          <a:noFill/>
        </p:spPr>
        <p:txBody>
          <a:bodyPr wrap="square">
            <a:spAutoFit/>
          </a:bodyPr>
          <a:lstStyle/>
          <a:p>
            <a:r>
              <a:rPr lang="en-US" dirty="0">
                <a:latin typeface="DM Mono" panose="020B0509040201040103" pitchFamily="49" charset="77"/>
              </a:rPr>
              <a:t>% </a:t>
            </a:r>
            <a:r>
              <a:rPr lang="en-US" dirty="0" err="1">
                <a:latin typeface="DM Mono" panose="020B0509040201040103" pitchFamily="49" charset="77"/>
              </a:rPr>
              <a:t>buf</a:t>
            </a:r>
            <a:r>
              <a:rPr lang="en-US" dirty="0">
                <a:latin typeface="DM Mono" panose="020B0509040201040103" pitchFamily="49" charset="77"/>
              </a:rPr>
              <a:t> breaking –against .</a:t>
            </a:r>
            <a:r>
              <a:rPr lang="en-US" dirty="0" err="1">
                <a:latin typeface="DM Mono" panose="020B0509040201040103" pitchFamily="49" charset="77"/>
              </a:rPr>
              <a:t>git#branch</a:t>
            </a:r>
            <a:r>
              <a:rPr lang="en-US" dirty="0">
                <a:latin typeface="DM Mono" panose="020B0509040201040103" pitchFamily="49" charset="77"/>
              </a:rPr>
              <a:t>=origin/main </a:t>
            </a:r>
          </a:p>
        </p:txBody>
      </p:sp>
    </p:spTree>
    <p:extLst>
      <p:ext uri="{BB962C8B-B14F-4D97-AF65-F5344CB8AC3E}">
        <p14:creationId xmlns:p14="http://schemas.microsoft.com/office/powerpoint/2010/main" val="39943837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43"/>
        <p:cNvGrpSpPr/>
        <p:nvPr/>
      </p:nvGrpSpPr>
      <p:grpSpPr>
        <a:xfrm>
          <a:off x="0" y="0"/>
          <a:ext cx="0" cy="0"/>
          <a:chOff x="0" y="0"/>
          <a:chExt cx="0" cy="0"/>
        </a:xfrm>
      </p:grpSpPr>
      <p:sp>
        <p:nvSpPr>
          <p:cNvPr id="946" name="Google Shape;946;p89"/>
          <p:cNvSpPr txBox="1">
            <a:spLocks noGrp="1"/>
          </p:cNvSpPr>
          <p:nvPr>
            <p:ph type="title"/>
          </p:nvPr>
        </p:nvSpPr>
        <p:spPr>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None/>
            </a:pPr>
            <a:r>
              <a:rPr lang="en-US" dirty="0" err="1"/>
              <a:t>Buf</a:t>
            </a:r>
            <a:r>
              <a:rPr lang="en-US" dirty="0"/>
              <a:t> Connect Service</a:t>
            </a:r>
          </a:p>
        </p:txBody>
      </p:sp>
      <p:sp>
        <p:nvSpPr>
          <p:cNvPr id="945" name="Google Shape;945;p89"/>
          <p:cNvSpPr txBox="1">
            <a:spLocks noGrp="1"/>
          </p:cNvSpPr>
          <p:nvPr>
            <p:ph type="sldNum" idx="12"/>
          </p:nvPr>
        </p:nvSpPr>
        <p:spPr>
          <a:prstGeom prst="rect">
            <a:avLst/>
          </a:prstGeom>
          <a:noFill/>
          <a:ln>
            <a:noFill/>
          </a:ln>
        </p:spPr>
        <p:txBody>
          <a:bodyPr spcFirstLastPara="1" wrap="square" lIns="0" tIns="0" rIns="0" bIns="0" anchor="t" anchorCtr="0">
            <a:noAutofit/>
          </a:bodyPr>
          <a:lstStyle/>
          <a:p>
            <a:pPr marL="0" lvl="0" indent="0" algn="r" rtl="0">
              <a:spcBef>
                <a:spcPts val="0"/>
              </a:spcBef>
              <a:spcAft>
                <a:spcPts val="0"/>
              </a:spcAft>
              <a:buClr>
                <a:srgbClr val="000000"/>
              </a:buClr>
              <a:buSzPts val="800"/>
              <a:buFont typeface="Arial"/>
              <a:buNone/>
            </a:pPr>
            <a:fld id="{00000000-1234-1234-1234-123412341234}" type="slidenum">
              <a:rPr lang="en" smtClean="0">
                <a:solidFill>
                  <a:schemeClr val="accent5"/>
                </a:solidFill>
              </a:rPr>
              <a:t>13</a:t>
            </a:fld>
            <a:endParaRPr dirty="0">
              <a:solidFill>
                <a:schemeClr val="accent5"/>
              </a:solidFill>
            </a:endParaRPr>
          </a:p>
        </p:txBody>
      </p:sp>
      <p:sp>
        <p:nvSpPr>
          <p:cNvPr id="947" name="Google Shape;947;p89"/>
          <p:cNvSpPr txBox="1">
            <a:spLocks noGrp="1"/>
          </p:cNvSpPr>
          <p:nvPr>
            <p:ph type="subTitle" idx="2"/>
          </p:nvPr>
        </p:nvSpPr>
        <p:spPr>
          <a:xfrm>
            <a:off x="231325" y="798400"/>
            <a:ext cx="8684100" cy="318549"/>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US" dirty="0">
                <a:solidFill>
                  <a:schemeClr val="accent5">
                    <a:lumMod val="75000"/>
                  </a:schemeClr>
                </a:solidFill>
              </a:rPr>
              <a:t>Server-Side Service Implementation</a:t>
            </a:r>
            <a:endParaRPr dirty="0">
              <a:solidFill>
                <a:schemeClr val="accent5">
                  <a:lumMod val="75000"/>
                </a:schemeClr>
              </a:solidFill>
            </a:endParaRPr>
          </a:p>
        </p:txBody>
      </p:sp>
      <p:sp>
        <p:nvSpPr>
          <p:cNvPr id="9" name="TextBox 8">
            <a:extLst>
              <a:ext uri="{FF2B5EF4-FFF2-40B4-BE49-F238E27FC236}">
                <a16:creationId xmlns:a16="http://schemas.microsoft.com/office/drawing/2014/main" id="{600046F6-9BD8-5EB6-5B17-0C73A2EC03E4}"/>
              </a:ext>
            </a:extLst>
          </p:cNvPr>
          <p:cNvSpPr txBox="1"/>
          <p:nvPr/>
        </p:nvSpPr>
        <p:spPr>
          <a:xfrm>
            <a:off x="228589" y="1458599"/>
            <a:ext cx="3657833" cy="954107"/>
          </a:xfrm>
          <a:prstGeom prst="rect">
            <a:avLst/>
          </a:prstGeom>
          <a:noFill/>
        </p:spPr>
        <p:txBody>
          <a:bodyPr wrap="square" rtlCol="0">
            <a:spAutoFit/>
          </a:bodyPr>
          <a:lstStyle/>
          <a:p>
            <a:r>
              <a:rPr lang="en-US" b="1" dirty="0">
                <a:solidFill>
                  <a:schemeClr val="tx1"/>
                </a:solidFill>
                <a:latin typeface="DM Mono" panose="020B0509040201040103" pitchFamily="49" charset="77"/>
              </a:rPr>
              <a:t>Implement the Service:</a:t>
            </a:r>
          </a:p>
          <a:p>
            <a:pPr marL="285750" indent="-285750">
              <a:buFont typeface="Arial" panose="020B0604020202020204" pitchFamily="34" charset="0"/>
              <a:buChar char="•"/>
            </a:pPr>
            <a:r>
              <a:rPr lang="en-US" b="1" dirty="0">
                <a:solidFill>
                  <a:schemeClr val="bg1">
                    <a:lumMod val="50000"/>
                  </a:schemeClr>
                </a:solidFill>
                <a:latin typeface="DM Mono" panose="020B0509040201040103" pitchFamily="49" charset="77"/>
              </a:rPr>
              <a:t>Using Code-Generation, a fully validated gateway service is &lt;100 lines of Go</a:t>
            </a:r>
          </a:p>
        </p:txBody>
      </p:sp>
      <p:pic>
        <p:nvPicPr>
          <p:cNvPr id="3" name="Picture 2" descr="A screenshot of a computer program&#10;&#10;Description automatically generated">
            <a:extLst>
              <a:ext uri="{FF2B5EF4-FFF2-40B4-BE49-F238E27FC236}">
                <a16:creationId xmlns:a16="http://schemas.microsoft.com/office/drawing/2014/main" id="{BBD31B3D-C91B-D0C2-3A9A-C5DF943A26C1}"/>
              </a:ext>
            </a:extLst>
          </p:cNvPr>
          <p:cNvPicPr>
            <a:picLocks noChangeAspect="1"/>
          </p:cNvPicPr>
          <p:nvPr/>
        </p:nvPicPr>
        <p:blipFill>
          <a:blip r:embed="rId3"/>
          <a:stretch>
            <a:fillRect/>
          </a:stretch>
        </p:blipFill>
        <p:spPr>
          <a:xfrm>
            <a:off x="4409607" y="1458599"/>
            <a:ext cx="4734393" cy="2665699"/>
          </a:xfrm>
          <a:prstGeom prst="rect">
            <a:avLst/>
          </a:prstGeom>
          <a:effectLst>
            <a:outerShdw blurRad="259260" dist="38100" dir="8100000" algn="tr" rotWithShape="0">
              <a:prstClr val="black">
                <a:alpha val="40000"/>
              </a:prstClr>
            </a:outerShdw>
          </a:effectLst>
        </p:spPr>
      </p:pic>
      <p:sp>
        <p:nvSpPr>
          <p:cNvPr id="5" name="TextBox 4">
            <a:extLst>
              <a:ext uri="{FF2B5EF4-FFF2-40B4-BE49-F238E27FC236}">
                <a16:creationId xmlns:a16="http://schemas.microsoft.com/office/drawing/2014/main" id="{768819A7-E30B-3DFF-2EF4-2AE8FAAACB51}"/>
              </a:ext>
            </a:extLst>
          </p:cNvPr>
          <p:cNvSpPr txBox="1"/>
          <p:nvPr/>
        </p:nvSpPr>
        <p:spPr>
          <a:xfrm>
            <a:off x="228589" y="4335748"/>
            <a:ext cx="2375715" cy="307777"/>
          </a:xfrm>
          <a:prstGeom prst="rect">
            <a:avLst/>
          </a:prstGeom>
          <a:noFill/>
        </p:spPr>
        <p:txBody>
          <a:bodyPr wrap="square">
            <a:spAutoFit/>
          </a:bodyPr>
          <a:lstStyle/>
          <a:p>
            <a:r>
              <a:rPr lang="en-US" dirty="0">
                <a:solidFill>
                  <a:schemeClr val="accent5"/>
                </a:solidFill>
              </a:rPr>
              <a:t>https://</a:t>
            </a:r>
            <a:r>
              <a:rPr lang="en-US" dirty="0" err="1">
                <a:solidFill>
                  <a:schemeClr val="accent5"/>
                </a:solidFill>
              </a:rPr>
              <a:t>bit.ly</a:t>
            </a:r>
            <a:r>
              <a:rPr lang="en-US" dirty="0">
                <a:solidFill>
                  <a:schemeClr val="accent5"/>
                </a:solidFill>
              </a:rPr>
              <a:t>/</a:t>
            </a:r>
            <a:r>
              <a:rPr lang="en-US" dirty="0">
                <a:solidFill>
                  <a:schemeClr val="accent5"/>
                </a:solidFill>
                <a:hlinkClick r:id="rId4">
                  <a:extLst>
                    <a:ext uri="{A12FA001-AC4F-418D-AE19-62706E023703}">
                      <ahyp:hlinkClr xmlns:ahyp="http://schemas.microsoft.com/office/drawing/2018/hyperlinkcolor" val="tx"/>
                    </a:ext>
                  </a:extLst>
                </a:hlinkClick>
              </a:rPr>
              <a:t>dais-highwire</a:t>
            </a:r>
            <a:endParaRPr lang="en-US" dirty="0">
              <a:solidFill>
                <a:schemeClr val="accent5"/>
              </a:solidFill>
            </a:endParaRPr>
          </a:p>
        </p:txBody>
      </p:sp>
      <p:pic>
        <p:nvPicPr>
          <p:cNvPr id="7" name="Picture 6" descr="A qr code on a white background&#10;&#10;Description automatically generated">
            <a:extLst>
              <a:ext uri="{FF2B5EF4-FFF2-40B4-BE49-F238E27FC236}">
                <a16:creationId xmlns:a16="http://schemas.microsoft.com/office/drawing/2014/main" id="{972F15D8-422D-2F9C-7FD3-3CA98B4E4EFF}"/>
              </a:ext>
            </a:extLst>
          </p:cNvPr>
          <p:cNvPicPr>
            <a:picLocks noChangeAspect="1"/>
          </p:cNvPicPr>
          <p:nvPr/>
        </p:nvPicPr>
        <p:blipFill>
          <a:blip r:embed="rId5"/>
          <a:stretch>
            <a:fillRect/>
          </a:stretch>
        </p:blipFill>
        <p:spPr>
          <a:xfrm>
            <a:off x="7785596" y="221828"/>
            <a:ext cx="1079818" cy="1079818"/>
          </a:xfrm>
          <a:prstGeom prst="rect">
            <a:avLst/>
          </a:prstGeom>
        </p:spPr>
      </p:pic>
    </p:spTree>
    <p:extLst>
      <p:ext uri="{BB962C8B-B14F-4D97-AF65-F5344CB8AC3E}">
        <p14:creationId xmlns:p14="http://schemas.microsoft.com/office/powerpoint/2010/main" val="38955625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943"/>
        <p:cNvGrpSpPr/>
        <p:nvPr/>
      </p:nvGrpSpPr>
      <p:grpSpPr>
        <a:xfrm>
          <a:off x="0" y="0"/>
          <a:ext cx="0" cy="0"/>
          <a:chOff x="0" y="0"/>
          <a:chExt cx="0" cy="0"/>
        </a:xfrm>
      </p:grpSpPr>
      <p:sp>
        <p:nvSpPr>
          <p:cNvPr id="946" name="Google Shape;946;p89"/>
          <p:cNvSpPr txBox="1">
            <a:spLocks noGrp="1"/>
          </p:cNvSpPr>
          <p:nvPr>
            <p:ph type="title"/>
          </p:nvPr>
        </p:nvSpPr>
        <p:spPr>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None/>
            </a:pPr>
            <a:r>
              <a:rPr lang="en-US" dirty="0" err="1"/>
              <a:t>Buf</a:t>
            </a:r>
            <a:r>
              <a:rPr lang="en-US" dirty="0"/>
              <a:t> Connect Service</a:t>
            </a:r>
          </a:p>
        </p:txBody>
      </p:sp>
      <p:sp>
        <p:nvSpPr>
          <p:cNvPr id="945" name="Google Shape;945;p89"/>
          <p:cNvSpPr txBox="1">
            <a:spLocks noGrp="1"/>
          </p:cNvSpPr>
          <p:nvPr>
            <p:ph type="sldNum" idx="12"/>
          </p:nvPr>
        </p:nvSpPr>
        <p:spPr>
          <a:prstGeom prst="rect">
            <a:avLst/>
          </a:prstGeom>
          <a:noFill/>
          <a:ln>
            <a:noFill/>
          </a:ln>
        </p:spPr>
        <p:txBody>
          <a:bodyPr spcFirstLastPara="1" wrap="square" lIns="0" tIns="0" rIns="0" bIns="0" anchor="t" anchorCtr="0">
            <a:noAutofit/>
          </a:bodyPr>
          <a:lstStyle/>
          <a:p>
            <a:pPr marL="0" lvl="0" indent="0" algn="r" rtl="0">
              <a:spcBef>
                <a:spcPts val="0"/>
              </a:spcBef>
              <a:spcAft>
                <a:spcPts val="0"/>
              </a:spcAft>
              <a:buClr>
                <a:srgbClr val="000000"/>
              </a:buClr>
              <a:buSzPts val="800"/>
              <a:buFont typeface="Arial"/>
              <a:buNone/>
            </a:pPr>
            <a:fld id="{00000000-1234-1234-1234-123412341234}" type="slidenum">
              <a:rPr lang="en" smtClean="0">
                <a:solidFill>
                  <a:schemeClr val="accent5"/>
                </a:solidFill>
              </a:rPr>
              <a:t>14</a:t>
            </a:fld>
            <a:endParaRPr dirty="0">
              <a:solidFill>
                <a:schemeClr val="accent5"/>
              </a:solidFill>
            </a:endParaRPr>
          </a:p>
        </p:txBody>
      </p:sp>
      <p:sp>
        <p:nvSpPr>
          <p:cNvPr id="947" name="Google Shape;947;p89"/>
          <p:cNvSpPr txBox="1">
            <a:spLocks noGrp="1"/>
          </p:cNvSpPr>
          <p:nvPr>
            <p:ph type="subTitle" idx="2"/>
          </p:nvPr>
        </p:nvSpPr>
        <p:spPr>
          <a:xfrm>
            <a:off x="231325" y="798400"/>
            <a:ext cx="8684100" cy="318549"/>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US" dirty="0">
                <a:solidFill>
                  <a:schemeClr val="accent5">
                    <a:lumMod val="75000"/>
                  </a:schemeClr>
                </a:solidFill>
              </a:rPr>
              <a:t>Consistent Edge-Level Validations</a:t>
            </a:r>
            <a:endParaRPr dirty="0">
              <a:solidFill>
                <a:schemeClr val="accent5">
                  <a:lumMod val="75000"/>
                </a:schemeClr>
              </a:solidFill>
            </a:endParaRPr>
          </a:p>
        </p:txBody>
      </p:sp>
      <p:sp>
        <p:nvSpPr>
          <p:cNvPr id="9" name="TextBox 8">
            <a:extLst>
              <a:ext uri="{FF2B5EF4-FFF2-40B4-BE49-F238E27FC236}">
                <a16:creationId xmlns:a16="http://schemas.microsoft.com/office/drawing/2014/main" id="{600046F6-9BD8-5EB6-5B17-0C73A2EC03E4}"/>
              </a:ext>
            </a:extLst>
          </p:cNvPr>
          <p:cNvSpPr txBox="1"/>
          <p:nvPr/>
        </p:nvSpPr>
        <p:spPr>
          <a:xfrm>
            <a:off x="228589" y="1458599"/>
            <a:ext cx="3657833" cy="1815882"/>
          </a:xfrm>
          <a:prstGeom prst="rect">
            <a:avLst/>
          </a:prstGeom>
          <a:noFill/>
        </p:spPr>
        <p:txBody>
          <a:bodyPr wrap="square" rtlCol="0">
            <a:spAutoFit/>
          </a:bodyPr>
          <a:lstStyle/>
          <a:p>
            <a:r>
              <a:rPr lang="en-US" b="1" dirty="0">
                <a:solidFill>
                  <a:schemeClr val="tx1"/>
                </a:solidFill>
                <a:latin typeface="DM Mono" panose="020B0509040201040103" pitchFamily="49" charset="77"/>
              </a:rPr>
              <a:t>Invoke the Validator:</a:t>
            </a:r>
          </a:p>
          <a:p>
            <a:pPr marL="285750" indent="-285750">
              <a:buFont typeface="Arial" panose="020B0604020202020204" pitchFamily="34" charset="0"/>
              <a:buChar char="•"/>
            </a:pPr>
            <a:r>
              <a:rPr lang="en-US" b="1" dirty="0">
                <a:solidFill>
                  <a:schemeClr val="bg1">
                    <a:lumMod val="50000"/>
                  </a:schemeClr>
                </a:solidFill>
                <a:latin typeface="DM Mono" panose="020B0509040201040103" pitchFamily="49" charset="77"/>
              </a:rPr>
              <a:t>Validations are generated during Code Generation</a:t>
            </a:r>
          </a:p>
          <a:p>
            <a:pPr marL="285750" indent="-285750">
              <a:buFont typeface="Arial" panose="020B0604020202020204" pitchFamily="34" charset="0"/>
              <a:buChar char="•"/>
            </a:pPr>
            <a:endParaRPr lang="en-US" b="1" dirty="0">
              <a:solidFill>
                <a:schemeClr val="bg1">
                  <a:lumMod val="50000"/>
                </a:schemeClr>
              </a:solidFill>
              <a:latin typeface="DM Mono" panose="020B0509040201040103" pitchFamily="49" charset="77"/>
            </a:endParaRPr>
          </a:p>
          <a:p>
            <a:pPr marL="285750" indent="-285750">
              <a:buFont typeface="Arial" panose="020B0604020202020204" pitchFamily="34" charset="0"/>
              <a:buChar char="•"/>
            </a:pPr>
            <a:r>
              <a:rPr lang="en-US" b="1" dirty="0">
                <a:solidFill>
                  <a:schemeClr val="bg1">
                    <a:lumMod val="50000"/>
                  </a:schemeClr>
                </a:solidFill>
                <a:latin typeface="DM Mono" panose="020B0509040201040103" pitchFamily="49" charset="77"/>
              </a:rPr>
              <a:t>Invoke by passing a </a:t>
            </a:r>
            <a:r>
              <a:rPr lang="en-US" b="1" dirty="0" err="1">
                <a:solidFill>
                  <a:schemeClr val="bg1">
                    <a:lumMod val="50000"/>
                  </a:schemeClr>
                </a:solidFill>
                <a:latin typeface="DM Mono" panose="020B0509040201040103" pitchFamily="49" charset="77"/>
              </a:rPr>
              <a:t>Protobuf</a:t>
            </a:r>
            <a:r>
              <a:rPr lang="en-US" b="1" dirty="0">
                <a:solidFill>
                  <a:schemeClr val="bg1">
                    <a:lumMod val="50000"/>
                  </a:schemeClr>
                </a:solidFill>
                <a:latin typeface="DM Mono" panose="020B0509040201040103" pitchFamily="49" charset="77"/>
              </a:rPr>
              <a:t> Message</a:t>
            </a:r>
          </a:p>
          <a:p>
            <a:pPr marL="285750" indent="-285750">
              <a:buFont typeface="Arial" panose="020B0604020202020204" pitchFamily="34" charset="0"/>
              <a:buChar char="•"/>
            </a:pPr>
            <a:endParaRPr lang="en-US" b="1" dirty="0">
              <a:solidFill>
                <a:schemeClr val="bg1">
                  <a:lumMod val="50000"/>
                </a:schemeClr>
              </a:solidFill>
              <a:latin typeface="DM Mono" panose="020B0509040201040103" pitchFamily="49" charset="77"/>
            </a:endParaRPr>
          </a:p>
          <a:p>
            <a:pPr marL="285750" indent="-285750">
              <a:buFont typeface="Arial" panose="020B0604020202020204" pitchFamily="34" charset="0"/>
              <a:buChar char="•"/>
            </a:pPr>
            <a:endParaRPr lang="en-US" b="1" dirty="0">
              <a:solidFill>
                <a:schemeClr val="bg1">
                  <a:lumMod val="50000"/>
                </a:schemeClr>
              </a:solidFill>
              <a:latin typeface="DM Mono" panose="020B0509040201040103" pitchFamily="49" charset="77"/>
            </a:endParaRPr>
          </a:p>
        </p:txBody>
      </p:sp>
      <p:sp>
        <p:nvSpPr>
          <p:cNvPr id="5" name="TextBox 4">
            <a:extLst>
              <a:ext uri="{FF2B5EF4-FFF2-40B4-BE49-F238E27FC236}">
                <a16:creationId xmlns:a16="http://schemas.microsoft.com/office/drawing/2014/main" id="{768819A7-E30B-3DFF-2EF4-2AE8FAAACB51}"/>
              </a:ext>
            </a:extLst>
          </p:cNvPr>
          <p:cNvSpPr txBox="1"/>
          <p:nvPr/>
        </p:nvSpPr>
        <p:spPr>
          <a:xfrm>
            <a:off x="228589" y="4335748"/>
            <a:ext cx="2375715" cy="307777"/>
          </a:xfrm>
          <a:prstGeom prst="rect">
            <a:avLst/>
          </a:prstGeom>
          <a:noFill/>
        </p:spPr>
        <p:txBody>
          <a:bodyPr wrap="square">
            <a:spAutoFit/>
          </a:bodyPr>
          <a:lstStyle/>
          <a:p>
            <a:r>
              <a:rPr lang="en-US" dirty="0">
                <a:solidFill>
                  <a:schemeClr val="accent5">
                    <a:lumMod val="75000"/>
                  </a:schemeClr>
                </a:solidFill>
              </a:rPr>
              <a:t>https://</a:t>
            </a:r>
            <a:r>
              <a:rPr lang="en-US" dirty="0" err="1">
                <a:solidFill>
                  <a:schemeClr val="accent5">
                    <a:lumMod val="75000"/>
                  </a:schemeClr>
                </a:solidFill>
              </a:rPr>
              <a:t>bit.ly</a:t>
            </a:r>
            <a:r>
              <a:rPr lang="en-US" dirty="0">
                <a:solidFill>
                  <a:schemeClr val="accent5">
                    <a:lumMod val="75000"/>
                  </a:schemeClr>
                </a:solidFill>
              </a:rPr>
              <a:t>/</a:t>
            </a:r>
            <a:r>
              <a:rPr lang="en-US" dirty="0">
                <a:solidFill>
                  <a:schemeClr val="accent5">
                    <a:lumMod val="75000"/>
                  </a:schemeClr>
                </a:solidFill>
                <a:hlinkClick r:id="rId3">
                  <a:extLst>
                    <a:ext uri="{A12FA001-AC4F-418D-AE19-62706E023703}">
                      <ahyp:hlinkClr xmlns:ahyp="http://schemas.microsoft.com/office/drawing/2018/hyperlinkcolor" val="tx"/>
                    </a:ext>
                  </a:extLst>
                </a:hlinkClick>
              </a:rPr>
              <a:t>dais-highwire</a:t>
            </a:r>
            <a:endParaRPr lang="en-US" dirty="0">
              <a:solidFill>
                <a:schemeClr val="accent5">
                  <a:lumMod val="75000"/>
                </a:schemeClr>
              </a:solidFill>
            </a:endParaRPr>
          </a:p>
        </p:txBody>
      </p:sp>
      <p:pic>
        <p:nvPicPr>
          <p:cNvPr id="7" name="Picture 6" descr="A qr code on a white background&#10;&#10;Description automatically generated">
            <a:extLst>
              <a:ext uri="{FF2B5EF4-FFF2-40B4-BE49-F238E27FC236}">
                <a16:creationId xmlns:a16="http://schemas.microsoft.com/office/drawing/2014/main" id="{972F15D8-422D-2F9C-7FD3-3CA98B4E4EFF}"/>
              </a:ext>
            </a:extLst>
          </p:cNvPr>
          <p:cNvPicPr>
            <a:picLocks noChangeAspect="1"/>
          </p:cNvPicPr>
          <p:nvPr/>
        </p:nvPicPr>
        <p:blipFill>
          <a:blip r:embed="rId4"/>
          <a:stretch>
            <a:fillRect/>
          </a:stretch>
        </p:blipFill>
        <p:spPr>
          <a:xfrm>
            <a:off x="336628" y="3181005"/>
            <a:ext cx="1079818" cy="1079818"/>
          </a:xfrm>
          <a:prstGeom prst="rect">
            <a:avLst/>
          </a:prstGeom>
        </p:spPr>
      </p:pic>
      <p:pic>
        <p:nvPicPr>
          <p:cNvPr id="4" name="Picture 3" descr="A screenshot of a computer&#10;&#10;Description automatically generated">
            <a:extLst>
              <a:ext uri="{FF2B5EF4-FFF2-40B4-BE49-F238E27FC236}">
                <a16:creationId xmlns:a16="http://schemas.microsoft.com/office/drawing/2014/main" id="{4FCA2774-951B-E1FE-6880-2617B0EEE42F}"/>
              </a:ext>
            </a:extLst>
          </p:cNvPr>
          <p:cNvPicPr>
            <a:picLocks noChangeAspect="1"/>
          </p:cNvPicPr>
          <p:nvPr/>
        </p:nvPicPr>
        <p:blipFill>
          <a:blip r:embed="rId5"/>
          <a:stretch>
            <a:fillRect/>
          </a:stretch>
        </p:blipFill>
        <p:spPr>
          <a:xfrm>
            <a:off x="4791919" y="871648"/>
            <a:ext cx="4352081" cy="3507499"/>
          </a:xfrm>
          <a:prstGeom prst="rect">
            <a:avLst/>
          </a:prstGeom>
          <a:effectLst>
            <a:outerShdw blurRad="295303" dist="38100" dir="8100000" algn="tr" rotWithShape="0">
              <a:prstClr val="black">
                <a:alpha val="40000"/>
              </a:prstClr>
            </a:outerShdw>
          </a:effectLst>
        </p:spPr>
      </p:pic>
      <p:cxnSp>
        <p:nvCxnSpPr>
          <p:cNvPr id="13" name="Straight Arrow Connector 12">
            <a:extLst>
              <a:ext uri="{FF2B5EF4-FFF2-40B4-BE49-F238E27FC236}">
                <a16:creationId xmlns:a16="http://schemas.microsoft.com/office/drawing/2014/main" id="{70416AE9-45D0-EDBB-AC83-0C504E7B3299}"/>
              </a:ext>
            </a:extLst>
          </p:cNvPr>
          <p:cNvCxnSpPr>
            <a:stCxn id="9" idx="3"/>
          </p:cNvCxnSpPr>
          <p:nvPr/>
        </p:nvCxnSpPr>
        <p:spPr>
          <a:xfrm flipV="1">
            <a:off x="3886422" y="1458599"/>
            <a:ext cx="789750" cy="907941"/>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5534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943"/>
        <p:cNvGrpSpPr/>
        <p:nvPr/>
      </p:nvGrpSpPr>
      <p:grpSpPr>
        <a:xfrm>
          <a:off x="0" y="0"/>
          <a:ext cx="0" cy="0"/>
          <a:chOff x="0" y="0"/>
          <a:chExt cx="0" cy="0"/>
        </a:xfrm>
      </p:grpSpPr>
      <p:sp>
        <p:nvSpPr>
          <p:cNvPr id="946" name="Google Shape;946;p89"/>
          <p:cNvSpPr txBox="1">
            <a:spLocks noGrp="1"/>
          </p:cNvSpPr>
          <p:nvPr>
            <p:ph type="title"/>
          </p:nvPr>
        </p:nvSpPr>
        <p:spPr>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None/>
            </a:pPr>
            <a:r>
              <a:rPr lang="en-US" dirty="0" err="1"/>
              <a:t>Buf</a:t>
            </a:r>
            <a:r>
              <a:rPr lang="en-US" dirty="0"/>
              <a:t> Connect Service</a:t>
            </a:r>
          </a:p>
        </p:txBody>
      </p:sp>
      <p:sp>
        <p:nvSpPr>
          <p:cNvPr id="945" name="Google Shape;945;p89"/>
          <p:cNvSpPr txBox="1">
            <a:spLocks noGrp="1"/>
          </p:cNvSpPr>
          <p:nvPr>
            <p:ph type="sldNum" idx="12"/>
          </p:nvPr>
        </p:nvSpPr>
        <p:spPr>
          <a:prstGeom prst="rect">
            <a:avLst/>
          </a:prstGeom>
          <a:noFill/>
          <a:ln>
            <a:noFill/>
          </a:ln>
        </p:spPr>
        <p:txBody>
          <a:bodyPr spcFirstLastPara="1" wrap="square" lIns="0" tIns="0" rIns="0" bIns="0" anchor="t" anchorCtr="0">
            <a:noAutofit/>
          </a:bodyPr>
          <a:lstStyle/>
          <a:p>
            <a:pPr marL="0" lvl="0" indent="0" algn="r" rtl="0">
              <a:spcBef>
                <a:spcPts val="0"/>
              </a:spcBef>
              <a:spcAft>
                <a:spcPts val="0"/>
              </a:spcAft>
              <a:buClr>
                <a:srgbClr val="000000"/>
              </a:buClr>
              <a:buSzPts val="800"/>
              <a:buFont typeface="Arial"/>
              <a:buNone/>
            </a:pPr>
            <a:fld id="{00000000-1234-1234-1234-123412341234}" type="slidenum">
              <a:rPr lang="en">
                <a:solidFill>
                  <a:schemeClr val="accent5"/>
                </a:solidFill>
              </a:rPr>
              <a:t>15</a:t>
            </a:fld>
            <a:endParaRPr>
              <a:solidFill>
                <a:schemeClr val="accent5"/>
              </a:solidFill>
            </a:endParaRPr>
          </a:p>
        </p:txBody>
      </p:sp>
      <p:sp>
        <p:nvSpPr>
          <p:cNvPr id="947" name="Google Shape;947;p89"/>
          <p:cNvSpPr txBox="1">
            <a:spLocks noGrp="1"/>
          </p:cNvSpPr>
          <p:nvPr>
            <p:ph type="subTitle" idx="2"/>
          </p:nvPr>
        </p:nvSpPr>
        <p:spPr>
          <a:xfrm>
            <a:off x="231325" y="798400"/>
            <a:ext cx="8684100" cy="318549"/>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US" dirty="0">
                <a:solidFill>
                  <a:schemeClr val="accent5">
                    <a:lumMod val="75000"/>
                  </a:schemeClr>
                </a:solidFill>
              </a:rPr>
              <a:t>Client-Side Implementation</a:t>
            </a:r>
            <a:endParaRPr dirty="0">
              <a:solidFill>
                <a:schemeClr val="accent5">
                  <a:lumMod val="75000"/>
                </a:schemeClr>
              </a:solidFill>
            </a:endParaRPr>
          </a:p>
        </p:txBody>
      </p:sp>
      <p:sp>
        <p:nvSpPr>
          <p:cNvPr id="2" name="TextBox 1">
            <a:extLst>
              <a:ext uri="{FF2B5EF4-FFF2-40B4-BE49-F238E27FC236}">
                <a16:creationId xmlns:a16="http://schemas.microsoft.com/office/drawing/2014/main" id="{78721049-2A33-3DE6-FE63-9746E87BD03E}"/>
              </a:ext>
            </a:extLst>
          </p:cNvPr>
          <p:cNvSpPr txBox="1"/>
          <p:nvPr/>
        </p:nvSpPr>
        <p:spPr>
          <a:xfrm>
            <a:off x="228589" y="1458599"/>
            <a:ext cx="4227664" cy="1600438"/>
          </a:xfrm>
          <a:prstGeom prst="rect">
            <a:avLst/>
          </a:prstGeom>
          <a:noFill/>
        </p:spPr>
        <p:txBody>
          <a:bodyPr wrap="square" rtlCol="0">
            <a:spAutoFit/>
          </a:bodyPr>
          <a:lstStyle/>
          <a:p>
            <a:r>
              <a:rPr lang="en-US" b="1" dirty="0">
                <a:solidFill>
                  <a:schemeClr val="tx1"/>
                </a:solidFill>
                <a:latin typeface="DM Mono" panose="020B0509040201040103" pitchFamily="49" charset="77"/>
              </a:rPr>
              <a:t>Interface Driven:</a:t>
            </a:r>
          </a:p>
          <a:p>
            <a:pPr marL="285750" indent="-285750">
              <a:buFont typeface="Arial" panose="020B0604020202020204" pitchFamily="34" charset="0"/>
              <a:buChar char="•"/>
            </a:pPr>
            <a:r>
              <a:rPr lang="en-US" b="1" dirty="0">
                <a:solidFill>
                  <a:schemeClr val="bg1">
                    <a:lumMod val="50000"/>
                  </a:schemeClr>
                </a:solidFill>
                <a:latin typeface="DM Mono" panose="020B0509040201040103" pitchFamily="49" charset="77"/>
              </a:rPr>
              <a:t>The </a:t>
            </a:r>
            <a:r>
              <a:rPr lang="en-US" b="1" dirty="0" err="1">
                <a:solidFill>
                  <a:schemeClr val="bg1">
                    <a:lumMod val="50000"/>
                  </a:schemeClr>
                </a:solidFill>
                <a:latin typeface="DM Mono" panose="020B0509040201040103" pitchFamily="49" charset="77"/>
              </a:rPr>
              <a:t>Protobuf</a:t>
            </a:r>
            <a:r>
              <a:rPr lang="en-US" b="1" dirty="0">
                <a:solidFill>
                  <a:schemeClr val="bg1">
                    <a:lumMod val="50000"/>
                  </a:schemeClr>
                </a:solidFill>
                <a:latin typeface="DM Mono" panose="020B0509040201040103" pitchFamily="49" charset="77"/>
              </a:rPr>
              <a:t> </a:t>
            </a:r>
            <a:r>
              <a:rPr lang="en-US" b="1" i="1" dirty="0">
                <a:solidFill>
                  <a:schemeClr val="accent5">
                    <a:lumMod val="75000"/>
                  </a:schemeClr>
                </a:solidFill>
                <a:latin typeface="DM Mono" panose="020B0509040201040103" pitchFamily="49" charset="77"/>
              </a:rPr>
              <a:t>is the Data Contract</a:t>
            </a:r>
          </a:p>
          <a:p>
            <a:pPr marL="285750" indent="-285750">
              <a:buFont typeface="Arial" panose="020B0604020202020204" pitchFamily="34" charset="0"/>
              <a:buChar char="•"/>
            </a:pPr>
            <a:endParaRPr lang="en-US" b="1" i="1" dirty="0">
              <a:solidFill>
                <a:schemeClr val="accent4"/>
              </a:solidFill>
              <a:latin typeface="DM Mono" panose="020B0509040201040103" pitchFamily="49" charset="77"/>
            </a:endParaRPr>
          </a:p>
          <a:p>
            <a:pPr marL="285750" indent="-285750">
              <a:buFont typeface="Arial" panose="020B0604020202020204" pitchFamily="34" charset="0"/>
              <a:buChar char="•"/>
            </a:pPr>
            <a:r>
              <a:rPr lang="en-US" b="1" i="1" dirty="0">
                <a:solidFill>
                  <a:schemeClr val="accent5">
                    <a:lumMod val="75000"/>
                  </a:schemeClr>
                </a:solidFill>
                <a:latin typeface="DM Mono" panose="020B0509040201040103" pitchFamily="49" charset="77"/>
              </a:rPr>
              <a:t>Our only concern is sending valid </a:t>
            </a:r>
            <a:r>
              <a:rPr lang="en-US" b="1" i="1" dirty="0" err="1">
                <a:solidFill>
                  <a:schemeClr val="accent5">
                    <a:lumMod val="75000"/>
                  </a:schemeClr>
                </a:solidFill>
                <a:latin typeface="DM Mono" panose="020B0509040201040103" pitchFamily="49" charset="77"/>
              </a:rPr>
              <a:t>protobuf</a:t>
            </a:r>
            <a:r>
              <a:rPr lang="en-US" b="1" i="1" dirty="0">
                <a:solidFill>
                  <a:schemeClr val="accent5">
                    <a:lumMod val="75000"/>
                  </a:schemeClr>
                </a:solidFill>
                <a:latin typeface="DM Mono" panose="020B0509040201040103" pitchFamily="49" charset="77"/>
              </a:rPr>
              <a:t> from the client</a:t>
            </a:r>
            <a:br>
              <a:rPr lang="en-US" b="1" i="1" dirty="0">
                <a:solidFill>
                  <a:schemeClr val="accent5">
                    <a:lumMod val="75000"/>
                  </a:schemeClr>
                </a:solidFill>
                <a:latin typeface="DM Mono" panose="020B0509040201040103" pitchFamily="49" charset="77"/>
              </a:rPr>
            </a:br>
            <a:endParaRPr lang="en-US" b="1" i="1" dirty="0">
              <a:solidFill>
                <a:schemeClr val="accent5">
                  <a:lumMod val="75000"/>
                </a:schemeClr>
              </a:solidFill>
              <a:latin typeface="DM Mono" panose="020B0509040201040103" pitchFamily="49" charset="77"/>
            </a:endParaRPr>
          </a:p>
          <a:p>
            <a:pPr marL="285750" indent="-285750">
              <a:buFont typeface="Arial" panose="020B0604020202020204" pitchFamily="34" charset="0"/>
              <a:buChar char="•"/>
            </a:pPr>
            <a:endParaRPr lang="en-US" b="1" dirty="0">
              <a:solidFill>
                <a:schemeClr val="accent4"/>
              </a:solidFill>
              <a:latin typeface="DM Mono" panose="020B0509040201040103" pitchFamily="49" charset="77"/>
            </a:endParaRPr>
          </a:p>
        </p:txBody>
      </p:sp>
      <p:pic>
        <p:nvPicPr>
          <p:cNvPr id="4" name="Picture 3" descr="A screenshot of a computer code&#10;&#10;Description automatically generated">
            <a:extLst>
              <a:ext uri="{FF2B5EF4-FFF2-40B4-BE49-F238E27FC236}">
                <a16:creationId xmlns:a16="http://schemas.microsoft.com/office/drawing/2014/main" id="{AE14B83E-6FFB-6280-814D-9415D2FF9866}"/>
              </a:ext>
            </a:extLst>
          </p:cNvPr>
          <p:cNvPicPr>
            <a:picLocks noChangeAspect="1"/>
          </p:cNvPicPr>
          <p:nvPr/>
        </p:nvPicPr>
        <p:blipFill>
          <a:blip r:embed="rId3"/>
          <a:stretch>
            <a:fillRect/>
          </a:stretch>
        </p:blipFill>
        <p:spPr>
          <a:xfrm>
            <a:off x="5023982" y="1068620"/>
            <a:ext cx="4120018" cy="3276480"/>
          </a:xfrm>
          <a:prstGeom prst="rect">
            <a:avLst/>
          </a:prstGeom>
          <a:effectLst>
            <a:outerShdw blurRad="237341" dist="38100" dir="8100000" algn="tr" rotWithShape="0">
              <a:prstClr val="black">
                <a:alpha val="40000"/>
              </a:prstClr>
            </a:outerShdw>
          </a:effectLst>
        </p:spPr>
      </p:pic>
      <p:cxnSp>
        <p:nvCxnSpPr>
          <p:cNvPr id="6" name="Straight Arrow Connector 5">
            <a:extLst>
              <a:ext uri="{FF2B5EF4-FFF2-40B4-BE49-F238E27FC236}">
                <a16:creationId xmlns:a16="http://schemas.microsoft.com/office/drawing/2014/main" id="{7E4C62B0-B737-E190-9877-143F3E9541C6}"/>
              </a:ext>
            </a:extLst>
          </p:cNvPr>
          <p:cNvCxnSpPr>
            <a:cxnSpLocks/>
            <a:stCxn id="2" idx="3"/>
          </p:cNvCxnSpPr>
          <p:nvPr/>
        </p:nvCxnSpPr>
        <p:spPr>
          <a:xfrm flipV="1">
            <a:off x="4456253" y="2002420"/>
            <a:ext cx="960699" cy="256398"/>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811094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Shape 991"/>
        <p:cNvGrpSpPr/>
        <p:nvPr/>
      </p:nvGrpSpPr>
      <p:grpSpPr>
        <a:xfrm>
          <a:off x="0" y="0"/>
          <a:ext cx="0" cy="0"/>
          <a:chOff x="0" y="0"/>
          <a:chExt cx="0" cy="0"/>
        </a:xfrm>
      </p:grpSpPr>
      <p:sp>
        <p:nvSpPr>
          <p:cNvPr id="993" name="Google Shape;993;p93"/>
          <p:cNvSpPr txBox="1">
            <a:spLocks noGrp="1"/>
          </p:cNvSpPr>
          <p:nvPr>
            <p:ph type="subTitle" idx="2"/>
          </p:nvPr>
        </p:nvSpPr>
        <p:spPr>
          <a:xfrm>
            <a:off x="228600" y="1477750"/>
            <a:ext cx="4563319" cy="2867350"/>
          </a:xfrm>
          <a:prstGeom prst="rect">
            <a:avLst/>
          </a:prstGeom>
          <a:noFill/>
          <a:ln>
            <a:noFill/>
          </a:ln>
        </p:spPr>
        <p:txBody>
          <a:bodyPr spcFirstLastPara="1" wrap="square" lIns="0" tIns="0" rIns="0" bIns="0" anchor="t" anchorCtr="0">
            <a:noAutofit/>
          </a:bodyPr>
          <a:lstStyle/>
          <a:p>
            <a:pPr marL="342900" lvl="0" indent="-342900" algn="l" rtl="0">
              <a:lnSpc>
                <a:spcPct val="115000"/>
              </a:lnSpc>
              <a:spcBef>
                <a:spcPts val="800"/>
              </a:spcBef>
              <a:spcAft>
                <a:spcPts val="0"/>
              </a:spcAft>
              <a:buSzPts val="1500"/>
              <a:buAutoNum type="arabicPeriod"/>
            </a:pPr>
            <a:r>
              <a:rPr lang="en-US" dirty="0" err="1">
                <a:solidFill>
                  <a:schemeClr val="tx1"/>
                </a:solidFill>
                <a:latin typeface="DM Mono" panose="020B0509040201040103" pitchFamily="49" charset="77"/>
              </a:rPr>
              <a:t>Protobuf</a:t>
            </a:r>
            <a:r>
              <a:rPr lang="en-US" dirty="0">
                <a:solidFill>
                  <a:schemeClr val="tx1"/>
                </a:solidFill>
                <a:latin typeface="DM Mono" panose="020B0509040201040103" pitchFamily="49" charset="77"/>
              </a:rPr>
              <a:t> with </a:t>
            </a:r>
            <a:r>
              <a:rPr lang="en-US" dirty="0" err="1">
                <a:solidFill>
                  <a:schemeClr val="tx1"/>
                </a:solidFill>
                <a:latin typeface="DM Mono" panose="020B0509040201040103" pitchFamily="49" charset="77"/>
              </a:rPr>
              <a:t>Protovalidate</a:t>
            </a:r>
            <a:r>
              <a:rPr lang="en-US" dirty="0">
                <a:solidFill>
                  <a:schemeClr val="tx1"/>
                </a:solidFill>
                <a:latin typeface="DM Mono" panose="020B0509040201040103" pitchFamily="49" charset="77"/>
              </a:rPr>
              <a:t> enable High-Trust Ingestion Networks</a:t>
            </a:r>
          </a:p>
          <a:p>
            <a:pPr marL="342900" lvl="0" indent="-342900" algn="l" rtl="0">
              <a:lnSpc>
                <a:spcPct val="115000"/>
              </a:lnSpc>
              <a:spcBef>
                <a:spcPts val="800"/>
              </a:spcBef>
              <a:spcAft>
                <a:spcPts val="0"/>
              </a:spcAft>
              <a:buSzPts val="1500"/>
              <a:buAutoNum type="arabicPeriod"/>
            </a:pPr>
            <a:r>
              <a:rPr lang="en-US" dirty="0">
                <a:solidFill>
                  <a:schemeClr val="tx1"/>
                </a:solidFill>
                <a:latin typeface="DM Mono" panose="020B0509040201040103" pitchFamily="49" charset="77"/>
              </a:rPr>
              <a:t>Utilizing </a:t>
            </a:r>
            <a:r>
              <a:rPr lang="en-US" dirty="0" err="1">
                <a:solidFill>
                  <a:schemeClr val="tx1"/>
                </a:solidFill>
                <a:latin typeface="DM Mono" panose="020B0509040201040103" pitchFamily="49" charset="77"/>
              </a:rPr>
              <a:t>ConnectRPC</a:t>
            </a:r>
            <a:r>
              <a:rPr lang="en-US" dirty="0">
                <a:solidFill>
                  <a:schemeClr val="tx1"/>
                </a:solidFill>
                <a:latin typeface="DM Mono" panose="020B0509040201040103" pitchFamily="49" charset="77"/>
              </a:rPr>
              <a:t> (CNCF) simplifies </a:t>
            </a:r>
            <a:r>
              <a:rPr lang="en-US" dirty="0" err="1">
                <a:solidFill>
                  <a:schemeClr val="tx1"/>
                </a:solidFill>
                <a:latin typeface="DM Mono" panose="020B0509040201040103" pitchFamily="49" charset="77"/>
              </a:rPr>
              <a:t>gRPC</a:t>
            </a:r>
            <a:endParaRPr lang="en-US" dirty="0">
              <a:solidFill>
                <a:schemeClr val="tx1"/>
              </a:solidFill>
              <a:latin typeface="DM Mono" panose="020B0509040201040103" pitchFamily="49" charset="77"/>
            </a:endParaRPr>
          </a:p>
          <a:p>
            <a:pPr marL="342900" lvl="0" indent="-342900" algn="l" rtl="0">
              <a:lnSpc>
                <a:spcPct val="115000"/>
              </a:lnSpc>
              <a:spcBef>
                <a:spcPts val="800"/>
              </a:spcBef>
              <a:spcAft>
                <a:spcPts val="0"/>
              </a:spcAft>
              <a:buSzPts val="1500"/>
              <a:buAutoNum type="arabicPeriod"/>
            </a:pPr>
            <a:r>
              <a:rPr lang="en-US" dirty="0">
                <a:solidFill>
                  <a:schemeClr val="tx1"/>
                </a:solidFill>
                <a:latin typeface="DM Mono" panose="020B0509040201040103" pitchFamily="49" charset="77"/>
              </a:rPr>
              <a:t>Code-Generation makes Ingestion Easy-Breezy</a:t>
            </a:r>
          </a:p>
          <a:p>
            <a:pPr marL="342900" lvl="0" indent="-342900" algn="l" rtl="0">
              <a:lnSpc>
                <a:spcPct val="115000"/>
              </a:lnSpc>
              <a:spcBef>
                <a:spcPts val="800"/>
              </a:spcBef>
              <a:spcAft>
                <a:spcPts val="0"/>
              </a:spcAft>
              <a:buSzPts val="1500"/>
              <a:buAutoNum type="arabicPeriod"/>
            </a:pPr>
            <a:r>
              <a:rPr lang="en-US" dirty="0">
                <a:solidFill>
                  <a:schemeClr val="tx1"/>
                </a:solidFill>
                <a:latin typeface="DM Mono" panose="020B0509040201040103" pitchFamily="49" charset="77"/>
              </a:rPr>
              <a:t>Simplifies Engineering Coordination for Mission-Critical Data Ingestion</a:t>
            </a:r>
          </a:p>
          <a:p>
            <a:pPr marL="0" lvl="0" indent="0" algn="l" rtl="0">
              <a:lnSpc>
                <a:spcPct val="115000"/>
              </a:lnSpc>
              <a:spcBef>
                <a:spcPts val="800"/>
              </a:spcBef>
              <a:spcAft>
                <a:spcPts val="0"/>
              </a:spcAft>
              <a:buSzPts val="1500"/>
              <a:buNone/>
            </a:pPr>
            <a:endParaRPr dirty="0">
              <a:solidFill>
                <a:schemeClr val="bg1"/>
              </a:solidFill>
              <a:latin typeface="DM Mono" panose="020B0509040201040103" pitchFamily="49" charset="77"/>
            </a:endParaRPr>
          </a:p>
        </p:txBody>
      </p:sp>
      <p:sp>
        <p:nvSpPr>
          <p:cNvPr id="1000" name="Google Shape;1000;p93"/>
          <p:cNvSpPr txBox="1">
            <a:spLocks noGrp="1"/>
          </p:cNvSpPr>
          <p:nvPr>
            <p:ph type="subTitle" idx="3"/>
          </p:nvPr>
        </p:nvSpPr>
        <p:spPr>
          <a:xfrm>
            <a:off x="231325" y="798400"/>
            <a:ext cx="8684100" cy="265457"/>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US" dirty="0">
                <a:solidFill>
                  <a:schemeClr val="tx1"/>
                </a:solidFill>
              </a:rPr>
              <a:t>Via</a:t>
            </a:r>
            <a:r>
              <a:rPr lang="en" dirty="0">
                <a:solidFill>
                  <a:schemeClr val="tx1"/>
                </a:solidFill>
              </a:rPr>
              <a:t> Protocol Streams: Recap (High-Trust by Design)</a:t>
            </a:r>
            <a:endParaRPr dirty="0">
              <a:solidFill>
                <a:schemeClr val="tx1"/>
              </a:solidFill>
            </a:endParaRPr>
          </a:p>
        </p:txBody>
      </p:sp>
      <p:sp>
        <p:nvSpPr>
          <p:cNvPr id="999" name="Google Shape;999;p93"/>
          <p:cNvSpPr txBox="1">
            <a:spLocks noGrp="1"/>
          </p:cNvSpPr>
          <p:nvPr>
            <p:ph type="title"/>
          </p:nvPr>
        </p:nvSpPr>
        <p:spPr>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None/>
            </a:pPr>
            <a:r>
              <a:rPr lang="en" dirty="0">
                <a:solidFill>
                  <a:schemeClr val="accent5"/>
                </a:solidFill>
              </a:rPr>
              <a:t>Consistent Data Ingestion </a:t>
            </a:r>
            <a:endParaRPr dirty="0">
              <a:solidFill>
                <a:schemeClr val="accent5"/>
              </a:solidFill>
            </a:endParaRPr>
          </a:p>
        </p:txBody>
      </p:sp>
      <p:pic>
        <p:nvPicPr>
          <p:cNvPr id="13" name="Picture 12" descr="A diagram of a service&#10;&#10;Description automatically generated">
            <a:extLst>
              <a:ext uri="{FF2B5EF4-FFF2-40B4-BE49-F238E27FC236}">
                <a16:creationId xmlns:a16="http://schemas.microsoft.com/office/drawing/2014/main" id="{C2CDA11A-2916-6514-8A29-FC4FD41893CD}"/>
              </a:ext>
            </a:extLst>
          </p:cNvPr>
          <p:cNvPicPr>
            <a:picLocks noChangeAspect="1"/>
          </p:cNvPicPr>
          <p:nvPr/>
        </p:nvPicPr>
        <p:blipFill>
          <a:blip r:embed="rId3"/>
          <a:stretch>
            <a:fillRect/>
          </a:stretch>
        </p:blipFill>
        <p:spPr>
          <a:xfrm>
            <a:off x="5359400" y="1267524"/>
            <a:ext cx="3784600" cy="3251200"/>
          </a:xfrm>
          <a:prstGeom prst="rect">
            <a:avLst/>
          </a:prstGeom>
          <a:effectLst>
            <a:outerShdw blurRad="339293" dist="38100" dir="8100000" algn="tr" rotWithShape="0">
              <a:prstClr val="black">
                <a:alpha val="40000"/>
              </a:prstClr>
            </a:outerShdw>
          </a:effectLst>
        </p:spPr>
      </p:pic>
      <p:sp>
        <p:nvSpPr>
          <p:cNvPr id="2" name="Google Shape;945;p89">
            <a:extLst>
              <a:ext uri="{FF2B5EF4-FFF2-40B4-BE49-F238E27FC236}">
                <a16:creationId xmlns:a16="http://schemas.microsoft.com/office/drawing/2014/main" id="{84D7179B-CC7B-BDF7-B80C-AFAE27AA1C20}"/>
              </a:ext>
            </a:extLst>
          </p:cNvPr>
          <p:cNvSpPr txBox="1">
            <a:spLocks noGrp="1"/>
          </p:cNvSpPr>
          <p:nvPr>
            <p:ph type="sldNum" idx="12"/>
          </p:nvPr>
        </p:nvSpPr>
        <p:spPr>
          <a:xfrm>
            <a:off x="8325505" y="4854975"/>
            <a:ext cx="243300" cy="139800"/>
          </a:xfrm>
          <a:prstGeom prst="rect">
            <a:avLst/>
          </a:prstGeom>
          <a:noFill/>
          <a:ln>
            <a:noFill/>
          </a:ln>
        </p:spPr>
        <p:txBody>
          <a:bodyPr spcFirstLastPara="1" wrap="square" lIns="0" tIns="0" rIns="0" bIns="0" anchor="t" anchorCtr="0">
            <a:noAutofit/>
          </a:bodyPr>
          <a:lstStyle/>
          <a:p>
            <a:pPr marL="0" lvl="0" indent="0" algn="r" rtl="0">
              <a:spcBef>
                <a:spcPts val="0"/>
              </a:spcBef>
              <a:spcAft>
                <a:spcPts val="0"/>
              </a:spcAft>
              <a:buClr>
                <a:srgbClr val="000000"/>
              </a:buClr>
              <a:buSzPts val="800"/>
              <a:buFont typeface="Arial"/>
              <a:buNone/>
            </a:pPr>
            <a:fld id="{00000000-1234-1234-1234-123412341234}" type="slidenum">
              <a:rPr lang="en">
                <a:solidFill>
                  <a:schemeClr val="accent5"/>
                </a:solidFill>
              </a:rPr>
              <a:t>16</a:t>
            </a:fld>
            <a:endParaRPr>
              <a:solidFill>
                <a:schemeClr val="accent5"/>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96">
          <a:extLst>
            <a:ext uri="{FF2B5EF4-FFF2-40B4-BE49-F238E27FC236}">
              <a16:creationId xmlns:a16="http://schemas.microsoft.com/office/drawing/2014/main" id="{C0D8B1A1-3354-834C-3DB4-0237C3076128}"/>
            </a:ext>
          </a:extLst>
        </p:cNvPr>
        <p:cNvGrpSpPr/>
        <p:nvPr/>
      </p:nvGrpSpPr>
      <p:grpSpPr>
        <a:xfrm>
          <a:off x="0" y="0"/>
          <a:ext cx="0" cy="0"/>
          <a:chOff x="0" y="0"/>
          <a:chExt cx="0" cy="0"/>
        </a:xfrm>
      </p:grpSpPr>
      <p:sp>
        <p:nvSpPr>
          <p:cNvPr id="797" name="Google Shape;797;p79">
            <a:extLst>
              <a:ext uri="{FF2B5EF4-FFF2-40B4-BE49-F238E27FC236}">
                <a16:creationId xmlns:a16="http://schemas.microsoft.com/office/drawing/2014/main" id="{5CB5DFB7-0CEB-DAA3-D2B7-6ED4EE53CF5E}"/>
              </a:ext>
            </a:extLst>
          </p:cNvPr>
          <p:cNvSpPr txBox="1">
            <a:spLocks noGrp="1"/>
          </p:cNvSpPr>
          <p:nvPr>
            <p:ph type="sldNum" idx="12"/>
          </p:nvPr>
        </p:nvSpPr>
        <p:spPr>
          <a:prstGeom prst="rect">
            <a:avLst/>
          </a:prstGeom>
          <a:noFill/>
          <a:ln>
            <a:noFill/>
          </a:ln>
        </p:spPr>
        <p:txBody>
          <a:bodyPr spcFirstLastPara="1" wrap="square" lIns="0" tIns="0" rIns="0" bIns="0" anchor="t" anchorCtr="0">
            <a:noAutofit/>
          </a:bodyPr>
          <a:lstStyle/>
          <a:p>
            <a:pPr marL="0" lvl="0" indent="0" algn="r" rtl="0">
              <a:spcBef>
                <a:spcPts val="0"/>
              </a:spcBef>
              <a:spcAft>
                <a:spcPts val="0"/>
              </a:spcAft>
              <a:buClr>
                <a:srgbClr val="000000"/>
              </a:buClr>
              <a:buSzPts val="800"/>
              <a:buFont typeface="Arial"/>
              <a:buNone/>
            </a:pPr>
            <a:fld id="{00000000-1234-1234-1234-123412341234}" type="slidenum">
              <a:rPr lang="en"/>
              <a:t>17</a:t>
            </a:fld>
            <a:endParaRPr/>
          </a:p>
        </p:txBody>
      </p:sp>
      <p:sp>
        <p:nvSpPr>
          <p:cNvPr id="798" name="Google Shape;798;p79">
            <a:extLst>
              <a:ext uri="{FF2B5EF4-FFF2-40B4-BE49-F238E27FC236}">
                <a16:creationId xmlns:a16="http://schemas.microsoft.com/office/drawing/2014/main" id="{B8FD23E6-1E12-EB80-89F8-DCBA4CF65B74}"/>
              </a:ext>
            </a:extLst>
          </p:cNvPr>
          <p:cNvSpPr txBox="1">
            <a:spLocks noGrp="1"/>
          </p:cNvSpPr>
          <p:nvPr>
            <p:ph type="title"/>
          </p:nvPr>
        </p:nvSpPr>
        <p:spPr>
          <a:xfrm>
            <a:off x="961160" y="549375"/>
            <a:ext cx="7221679" cy="1916422"/>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US" sz="3600" dirty="0">
                <a:solidFill>
                  <a:schemeClr val="bg1"/>
                </a:solidFill>
              </a:rPr>
              <a:t>The Protocol Streams pattern greatly simplify initial ingestion into the Lakehouse </a:t>
            </a:r>
          </a:p>
          <a:p>
            <a:pPr marL="0" lvl="0" indent="0" algn="l" rtl="0">
              <a:spcBef>
                <a:spcPts val="0"/>
              </a:spcBef>
              <a:spcAft>
                <a:spcPts val="0"/>
              </a:spcAft>
              <a:buNone/>
            </a:pPr>
            <a:endParaRPr dirty="0"/>
          </a:p>
        </p:txBody>
      </p:sp>
      <p:pic>
        <p:nvPicPr>
          <p:cNvPr id="2" name="Picture 1" descr="A diagram of a service&#10;&#10;Description automatically generated">
            <a:extLst>
              <a:ext uri="{FF2B5EF4-FFF2-40B4-BE49-F238E27FC236}">
                <a16:creationId xmlns:a16="http://schemas.microsoft.com/office/drawing/2014/main" id="{447F9B77-F141-76DF-8C40-9D473C08061A}"/>
              </a:ext>
            </a:extLst>
          </p:cNvPr>
          <p:cNvPicPr>
            <a:picLocks noChangeAspect="1"/>
          </p:cNvPicPr>
          <p:nvPr/>
        </p:nvPicPr>
        <p:blipFill>
          <a:blip r:embed="rId3"/>
          <a:stretch>
            <a:fillRect/>
          </a:stretch>
        </p:blipFill>
        <p:spPr>
          <a:xfrm>
            <a:off x="961160" y="2571750"/>
            <a:ext cx="2460134" cy="2113403"/>
          </a:xfrm>
          <a:prstGeom prst="rect">
            <a:avLst/>
          </a:prstGeom>
          <a:effectLst>
            <a:outerShdw blurRad="339293" dist="38100" dir="8100000" algn="tr" rotWithShape="0">
              <a:prstClr val="black">
                <a:alpha val="40000"/>
              </a:prstClr>
            </a:outerShdw>
          </a:effectLst>
        </p:spPr>
      </p:pic>
      <p:pic>
        <p:nvPicPr>
          <p:cNvPr id="3" name="Picture 2" descr="A diagram of a company&#10;&#10;Description automatically generated">
            <a:extLst>
              <a:ext uri="{FF2B5EF4-FFF2-40B4-BE49-F238E27FC236}">
                <a16:creationId xmlns:a16="http://schemas.microsoft.com/office/drawing/2014/main" id="{657E0261-0EFD-2E80-A8C0-9DC30D8A8D06}"/>
              </a:ext>
            </a:extLst>
          </p:cNvPr>
          <p:cNvPicPr>
            <a:picLocks noChangeAspect="1"/>
          </p:cNvPicPr>
          <p:nvPr/>
        </p:nvPicPr>
        <p:blipFill>
          <a:blip r:embed="rId4"/>
          <a:stretch>
            <a:fillRect/>
          </a:stretch>
        </p:blipFill>
        <p:spPr>
          <a:xfrm>
            <a:off x="4674744" y="2440558"/>
            <a:ext cx="3753505" cy="2244595"/>
          </a:xfrm>
          <a:prstGeom prst="rect">
            <a:avLst/>
          </a:prstGeom>
          <a:effectLst>
            <a:outerShdw blurRad="411986" dist="38100" dir="8100000" algn="tr" rotWithShape="0">
              <a:prstClr val="black">
                <a:alpha val="40000"/>
              </a:prstClr>
            </a:outerShdw>
          </a:effectLst>
        </p:spPr>
      </p:pic>
      <p:cxnSp>
        <p:nvCxnSpPr>
          <p:cNvPr id="5" name="Straight Arrow Connector 4">
            <a:extLst>
              <a:ext uri="{FF2B5EF4-FFF2-40B4-BE49-F238E27FC236}">
                <a16:creationId xmlns:a16="http://schemas.microsoft.com/office/drawing/2014/main" id="{436A2CB2-79B3-7C74-2642-97DAB1E42CC3}"/>
              </a:ext>
            </a:extLst>
          </p:cNvPr>
          <p:cNvCxnSpPr>
            <a:cxnSpLocks/>
          </p:cNvCxnSpPr>
          <p:nvPr/>
        </p:nvCxnSpPr>
        <p:spPr>
          <a:xfrm>
            <a:off x="3585680" y="3628451"/>
            <a:ext cx="914400" cy="0"/>
          </a:xfrm>
          <a:prstGeom prst="straightConnector1">
            <a:avLst/>
          </a:prstGeom>
          <a:ln w="88900">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943254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Shape 991"/>
        <p:cNvGrpSpPr/>
        <p:nvPr/>
      </p:nvGrpSpPr>
      <p:grpSpPr>
        <a:xfrm>
          <a:off x="0" y="0"/>
          <a:ext cx="0" cy="0"/>
          <a:chOff x="0" y="0"/>
          <a:chExt cx="0" cy="0"/>
        </a:xfrm>
      </p:grpSpPr>
      <p:sp>
        <p:nvSpPr>
          <p:cNvPr id="6" name="Google Shape;993;p93">
            <a:extLst>
              <a:ext uri="{FF2B5EF4-FFF2-40B4-BE49-F238E27FC236}">
                <a16:creationId xmlns:a16="http://schemas.microsoft.com/office/drawing/2014/main" id="{D6AB7A20-9341-A8A2-FFD2-6324BFCFCEE0}"/>
              </a:ext>
            </a:extLst>
          </p:cNvPr>
          <p:cNvSpPr txBox="1">
            <a:spLocks noGrp="1"/>
          </p:cNvSpPr>
          <p:nvPr>
            <p:ph type="subTitle" idx="2"/>
          </p:nvPr>
        </p:nvSpPr>
        <p:spPr>
          <a:xfrm>
            <a:off x="228600" y="1477750"/>
            <a:ext cx="3475299" cy="3256296"/>
          </a:xfrm>
          <a:prstGeom prst="rect">
            <a:avLst/>
          </a:prstGeom>
          <a:noFill/>
          <a:ln>
            <a:noFill/>
          </a:ln>
        </p:spPr>
        <p:txBody>
          <a:bodyPr spcFirstLastPara="1" wrap="square" lIns="0" tIns="0" rIns="0" bIns="0" anchor="t" anchorCtr="0">
            <a:noAutofit/>
          </a:bodyPr>
          <a:lstStyle/>
          <a:p>
            <a:pPr marL="342900" lvl="0" indent="-342900" algn="l" rtl="0">
              <a:lnSpc>
                <a:spcPct val="115000"/>
              </a:lnSpc>
              <a:spcBef>
                <a:spcPts val="800"/>
              </a:spcBef>
              <a:spcAft>
                <a:spcPts val="0"/>
              </a:spcAft>
              <a:buSzPts val="1500"/>
              <a:buAutoNum type="arabicPeriod"/>
            </a:pPr>
            <a:r>
              <a:rPr lang="en-US" dirty="0">
                <a:latin typeface="DM Mono" panose="020B0509040201040103" pitchFamily="49" charset="77"/>
              </a:rPr>
              <a:t>Config-Driven Applications</a:t>
            </a:r>
          </a:p>
          <a:p>
            <a:pPr marL="342900" lvl="0" indent="-342900" algn="l" rtl="0">
              <a:lnSpc>
                <a:spcPct val="115000"/>
              </a:lnSpc>
              <a:spcBef>
                <a:spcPts val="800"/>
              </a:spcBef>
              <a:spcAft>
                <a:spcPts val="0"/>
              </a:spcAft>
              <a:buSzPts val="1500"/>
              <a:buAutoNum type="arabicPeriod"/>
            </a:pPr>
            <a:r>
              <a:rPr lang="en-US" dirty="0">
                <a:latin typeface="DM Mono" panose="020B0509040201040103" pitchFamily="49" charset="77"/>
              </a:rPr>
              <a:t>Produce Stable Foundational Delta Tables</a:t>
            </a:r>
            <a:endParaRPr dirty="0">
              <a:latin typeface="DM Mono" panose="020B0509040201040103" pitchFamily="49" charset="77"/>
            </a:endParaRPr>
          </a:p>
        </p:txBody>
      </p:sp>
      <p:sp>
        <p:nvSpPr>
          <p:cNvPr id="1000" name="Google Shape;1000;p93"/>
          <p:cNvSpPr txBox="1">
            <a:spLocks noGrp="1"/>
          </p:cNvSpPr>
          <p:nvPr>
            <p:ph type="subTitle" idx="3"/>
          </p:nvPr>
        </p:nvSpPr>
        <p:spPr>
          <a:xfrm>
            <a:off x="231325" y="798400"/>
            <a:ext cx="8684100" cy="2772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US" dirty="0"/>
              <a:t>Automatic (Generic) Ingestion to the “Tin” Layer</a:t>
            </a:r>
            <a:endParaRPr dirty="0"/>
          </a:p>
        </p:txBody>
      </p:sp>
      <p:sp>
        <p:nvSpPr>
          <p:cNvPr id="999" name="Google Shape;999;p93"/>
          <p:cNvSpPr txBox="1">
            <a:spLocks noGrp="1"/>
          </p:cNvSpPr>
          <p:nvPr>
            <p:ph type="title"/>
          </p:nvPr>
        </p:nvSpPr>
        <p:spPr>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None/>
            </a:pPr>
            <a:r>
              <a:rPr lang="en-US" dirty="0"/>
              <a:t>Lakehouse Design Patterns</a:t>
            </a:r>
            <a:endParaRPr dirty="0"/>
          </a:p>
        </p:txBody>
      </p:sp>
      <p:pic>
        <p:nvPicPr>
          <p:cNvPr id="3" name="Picture 2" descr="A diagram of a company&#10;&#10;Description automatically generated">
            <a:extLst>
              <a:ext uri="{FF2B5EF4-FFF2-40B4-BE49-F238E27FC236}">
                <a16:creationId xmlns:a16="http://schemas.microsoft.com/office/drawing/2014/main" id="{062D5A81-2FA9-353C-A576-791B34967C7D}"/>
              </a:ext>
            </a:extLst>
          </p:cNvPr>
          <p:cNvPicPr>
            <a:picLocks noChangeAspect="1"/>
          </p:cNvPicPr>
          <p:nvPr/>
        </p:nvPicPr>
        <p:blipFill>
          <a:blip r:embed="rId3"/>
          <a:stretch>
            <a:fillRect/>
          </a:stretch>
        </p:blipFill>
        <p:spPr>
          <a:xfrm>
            <a:off x="3958799" y="1414912"/>
            <a:ext cx="5185201" cy="3100750"/>
          </a:xfrm>
          <a:prstGeom prst="rect">
            <a:avLst/>
          </a:prstGeom>
          <a:effectLst>
            <a:outerShdw blurRad="411986" dist="38100" dir="8100000" algn="tr" rotWithShape="0">
              <a:prstClr val="black">
                <a:alpha val="40000"/>
              </a:prstClr>
            </a:outerShdw>
          </a:effectLst>
        </p:spPr>
      </p:pic>
      <p:sp>
        <p:nvSpPr>
          <p:cNvPr id="2" name="Google Shape;945;p89">
            <a:extLst>
              <a:ext uri="{FF2B5EF4-FFF2-40B4-BE49-F238E27FC236}">
                <a16:creationId xmlns:a16="http://schemas.microsoft.com/office/drawing/2014/main" id="{EBCB0994-C9B4-869E-D6A5-3C79EE243B72}"/>
              </a:ext>
            </a:extLst>
          </p:cNvPr>
          <p:cNvSpPr txBox="1">
            <a:spLocks noGrp="1"/>
          </p:cNvSpPr>
          <p:nvPr>
            <p:ph type="sldNum" idx="12"/>
          </p:nvPr>
        </p:nvSpPr>
        <p:spPr>
          <a:xfrm>
            <a:off x="8325505" y="4854975"/>
            <a:ext cx="243300" cy="139800"/>
          </a:xfrm>
          <a:prstGeom prst="rect">
            <a:avLst/>
          </a:prstGeom>
          <a:noFill/>
          <a:ln>
            <a:noFill/>
          </a:ln>
        </p:spPr>
        <p:txBody>
          <a:bodyPr spcFirstLastPara="1" wrap="square" lIns="0" tIns="0" rIns="0" bIns="0" anchor="t" anchorCtr="0">
            <a:noAutofit/>
          </a:bodyPr>
          <a:lstStyle/>
          <a:p>
            <a:pPr marL="0" lvl="0" indent="0" algn="r" rtl="0">
              <a:spcBef>
                <a:spcPts val="0"/>
              </a:spcBef>
              <a:spcAft>
                <a:spcPts val="0"/>
              </a:spcAft>
              <a:buClr>
                <a:srgbClr val="000000"/>
              </a:buClr>
              <a:buSzPts val="800"/>
              <a:buFont typeface="Arial"/>
              <a:buNone/>
            </a:pPr>
            <a:fld id="{00000000-1234-1234-1234-123412341234}" type="slidenum">
              <a:rPr lang="en">
                <a:solidFill>
                  <a:schemeClr val="bg1"/>
                </a:solidFill>
              </a:rPr>
              <a:t>18</a:t>
            </a:fld>
            <a:endParaRPr>
              <a:solidFill>
                <a:schemeClr val="bg1"/>
              </a:solidFill>
            </a:endParaRPr>
          </a:p>
        </p:txBody>
      </p:sp>
    </p:spTree>
    <p:extLst>
      <p:ext uri="{BB962C8B-B14F-4D97-AF65-F5344CB8AC3E}">
        <p14:creationId xmlns:p14="http://schemas.microsoft.com/office/powerpoint/2010/main" val="31767780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943"/>
        <p:cNvGrpSpPr/>
        <p:nvPr/>
      </p:nvGrpSpPr>
      <p:grpSpPr>
        <a:xfrm>
          <a:off x="0" y="0"/>
          <a:ext cx="0" cy="0"/>
          <a:chOff x="0" y="0"/>
          <a:chExt cx="0" cy="0"/>
        </a:xfrm>
      </p:grpSpPr>
      <p:sp>
        <p:nvSpPr>
          <p:cNvPr id="946" name="Google Shape;946;p89"/>
          <p:cNvSpPr txBox="1">
            <a:spLocks noGrp="1"/>
          </p:cNvSpPr>
          <p:nvPr>
            <p:ph type="title"/>
          </p:nvPr>
        </p:nvSpPr>
        <p:spPr>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None/>
            </a:pPr>
            <a:r>
              <a:rPr lang="en-US" dirty="0"/>
              <a:t>Tin-Layer Pattern: Medallion</a:t>
            </a:r>
            <a:endParaRPr dirty="0"/>
          </a:p>
        </p:txBody>
      </p:sp>
      <p:sp>
        <p:nvSpPr>
          <p:cNvPr id="945" name="Google Shape;945;p89"/>
          <p:cNvSpPr txBox="1">
            <a:spLocks noGrp="1"/>
          </p:cNvSpPr>
          <p:nvPr>
            <p:ph type="sldNum" idx="12"/>
          </p:nvPr>
        </p:nvSpPr>
        <p:spPr>
          <a:prstGeom prst="rect">
            <a:avLst/>
          </a:prstGeom>
          <a:noFill/>
          <a:ln>
            <a:noFill/>
          </a:ln>
        </p:spPr>
        <p:txBody>
          <a:bodyPr spcFirstLastPara="1" wrap="square" lIns="0" tIns="0" rIns="0" bIns="0" anchor="t" anchorCtr="0">
            <a:noAutofit/>
          </a:bodyPr>
          <a:lstStyle/>
          <a:p>
            <a:pPr marL="0" lvl="0" indent="0" algn="r" rtl="0">
              <a:spcBef>
                <a:spcPts val="0"/>
              </a:spcBef>
              <a:spcAft>
                <a:spcPts val="0"/>
              </a:spcAft>
              <a:buClr>
                <a:srgbClr val="000000"/>
              </a:buClr>
              <a:buSzPts val="800"/>
              <a:buFont typeface="Arial"/>
              <a:buNone/>
            </a:pPr>
            <a:fld id="{00000000-1234-1234-1234-123412341234}" type="slidenum">
              <a:rPr lang="en">
                <a:solidFill>
                  <a:schemeClr val="accent5"/>
                </a:solidFill>
              </a:rPr>
              <a:t>19</a:t>
            </a:fld>
            <a:endParaRPr>
              <a:solidFill>
                <a:schemeClr val="accent5"/>
              </a:solidFill>
            </a:endParaRPr>
          </a:p>
        </p:txBody>
      </p:sp>
      <p:sp>
        <p:nvSpPr>
          <p:cNvPr id="947" name="Google Shape;947;p89"/>
          <p:cNvSpPr txBox="1">
            <a:spLocks noGrp="1"/>
          </p:cNvSpPr>
          <p:nvPr>
            <p:ph type="subTitle" idx="2"/>
          </p:nvPr>
        </p:nvSpPr>
        <p:spPr>
          <a:xfrm>
            <a:off x="231325" y="798400"/>
            <a:ext cx="8684100" cy="2772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US" dirty="0"/>
              <a:t>Automating Ingestion from Kafka to Tin</a:t>
            </a:r>
            <a:endParaRPr dirty="0"/>
          </a:p>
        </p:txBody>
      </p:sp>
      <p:pic>
        <p:nvPicPr>
          <p:cNvPr id="5" name="Picture 4" descr="A screenshot of a computer code&#10;&#10;Description automatically generated">
            <a:extLst>
              <a:ext uri="{FF2B5EF4-FFF2-40B4-BE49-F238E27FC236}">
                <a16:creationId xmlns:a16="http://schemas.microsoft.com/office/drawing/2014/main" id="{0DD2D086-2200-E1A3-DF96-962DE85AD47C}"/>
              </a:ext>
            </a:extLst>
          </p:cNvPr>
          <p:cNvPicPr>
            <a:picLocks noChangeAspect="1"/>
          </p:cNvPicPr>
          <p:nvPr/>
        </p:nvPicPr>
        <p:blipFill>
          <a:blip r:embed="rId3"/>
          <a:stretch>
            <a:fillRect/>
          </a:stretch>
        </p:blipFill>
        <p:spPr>
          <a:xfrm>
            <a:off x="3512673" y="1366390"/>
            <a:ext cx="5631327" cy="3103285"/>
          </a:xfrm>
          <a:prstGeom prst="rect">
            <a:avLst/>
          </a:prstGeom>
          <a:effectLst>
            <a:outerShdw blurRad="50800" dist="38100" dir="8100000" algn="tr" rotWithShape="0">
              <a:prstClr val="black">
                <a:alpha val="40000"/>
              </a:prstClr>
            </a:outerShdw>
          </a:effectLst>
        </p:spPr>
      </p:pic>
      <p:sp>
        <p:nvSpPr>
          <p:cNvPr id="9" name="TextBox 8">
            <a:extLst>
              <a:ext uri="{FF2B5EF4-FFF2-40B4-BE49-F238E27FC236}">
                <a16:creationId xmlns:a16="http://schemas.microsoft.com/office/drawing/2014/main" id="{F7334589-403A-3486-1CB5-D551E1BC80C9}"/>
              </a:ext>
            </a:extLst>
          </p:cNvPr>
          <p:cNvSpPr txBox="1"/>
          <p:nvPr/>
        </p:nvSpPr>
        <p:spPr>
          <a:xfrm>
            <a:off x="228590" y="1458599"/>
            <a:ext cx="3023766" cy="2862322"/>
          </a:xfrm>
          <a:prstGeom prst="rect">
            <a:avLst/>
          </a:prstGeom>
          <a:noFill/>
        </p:spPr>
        <p:txBody>
          <a:bodyPr wrap="square" rtlCol="0">
            <a:spAutoFit/>
          </a:bodyPr>
          <a:lstStyle/>
          <a:p>
            <a:r>
              <a:rPr lang="en-US" sz="1200" b="1" dirty="0">
                <a:solidFill>
                  <a:schemeClr val="accent4"/>
                </a:solidFill>
                <a:latin typeface="DM Mono" panose="020B0509040201040103" pitchFamily="49" charset="77"/>
              </a:rPr>
              <a:t>Simplicity at the Tin-Layer:</a:t>
            </a:r>
            <a:r>
              <a:rPr lang="en-US" sz="1200" b="1" dirty="0">
                <a:solidFill>
                  <a:schemeClr val="bg1">
                    <a:lumMod val="85000"/>
                  </a:schemeClr>
                </a:solidFill>
                <a:latin typeface="DM Mono" panose="020B0509040201040103" pitchFamily="49" charset="77"/>
              </a:rPr>
              <a:t> </a:t>
            </a:r>
            <a:r>
              <a:rPr lang="en-US" sz="1200" b="1" dirty="0">
                <a:solidFill>
                  <a:schemeClr val="tx1"/>
                </a:solidFill>
                <a:latin typeface="DM Mono" panose="020B0509040201040103" pitchFamily="49" charset="77"/>
              </a:rPr>
              <a:t>The purpose of the table is to reliably store our binary </a:t>
            </a:r>
            <a:r>
              <a:rPr lang="en-US" sz="1200" b="1" dirty="0" err="1">
                <a:solidFill>
                  <a:schemeClr val="tx1"/>
                </a:solidFill>
                <a:latin typeface="DM Mono" panose="020B0509040201040103" pitchFamily="49" charset="77"/>
              </a:rPr>
              <a:t>protobuf</a:t>
            </a:r>
            <a:r>
              <a:rPr lang="en-US" sz="1200" b="1" dirty="0">
                <a:solidFill>
                  <a:schemeClr val="tx1"/>
                </a:solidFill>
                <a:latin typeface="DM Mono" panose="020B0509040201040103" pitchFamily="49" charset="77"/>
              </a:rPr>
              <a:t>.</a:t>
            </a:r>
          </a:p>
          <a:p>
            <a:endParaRPr lang="en-US" sz="1200" b="1" dirty="0">
              <a:solidFill>
                <a:schemeClr val="tx1"/>
              </a:solidFill>
              <a:latin typeface="DM Mono" panose="020B0509040201040103" pitchFamily="49" charset="77"/>
            </a:endParaRPr>
          </a:p>
          <a:p>
            <a:pPr marL="171450" indent="-171450">
              <a:buFont typeface="Arial" panose="020B0604020202020204" pitchFamily="34" charset="0"/>
              <a:buChar char="•"/>
            </a:pPr>
            <a:r>
              <a:rPr lang="en-US" sz="1200" b="1" dirty="0">
                <a:solidFill>
                  <a:schemeClr val="tx1"/>
                </a:solidFill>
                <a:latin typeface="DM Mono" panose="020B0509040201040103" pitchFamily="49" charset="77"/>
              </a:rPr>
              <a:t>Removes the trouble with time with streaming ingestion from Kafka.</a:t>
            </a:r>
          </a:p>
          <a:p>
            <a:pPr marL="171450" indent="-171450">
              <a:buFont typeface="Arial" panose="020B0604020202020204" pitchFamily="34" charset="0"/>
              <a:buChar char="•"/>
            </a:pPr>
            <a:endParaRPr lang="en-US" sz="1200" b="1" dirty="0">
              <a:solidFill>
                <a:schemeClr val="tx1"/>
              </a:solidFill>
              <a:latin typeface="DM Mono" panose="020B0509040201040103" pitchFamily="49" charset="77"/>
            </a:endParaRPr>
          </a:p>
          <a:p>
            <a:pPr marL="171450" indent="-171450">
              <a:buFont typeface="Arial" panose="020B0604020202020204" pitchFamily="34" charset="0"/>
              <a:buChar char="•"/>
            </a:pPr>
            <a:r>
              <a:rPr lang="en-US" sz="1200" b="1" dirty="0">
                <a:solidFill>
                  <a:schemeClr val="tx1"/>
                </a:solidFill>
                <a:latin typeface="DM Mono" panose="020B0509040201040103" pitchFamily="49" charset="77"/>
              </a:rPr>
              <a:t>Automatically generates and clusters by date.</a:t>
            </a:r>
          </a:p>
          <a:p>
            <a:pPr marL="171450" indent="-171450">
              <a:buFont typeface="Arial" panose="020B0604020202020204" pitchFamily="34" charset="0"/>
              <a:buChar char="•"/>
            </a:pPr>
            <a:endParaRPr lang="en-US" sz="1200" b="1" dirty="0">
              <a:solidFill>
                <a:schemeClr val="tx1"/>
              </a:solidFill>
              <a:latin typeface="DM Mono" panose="020B0509040201040103" pitchFamily="49" charset="77"/>
            </a:endParaRPr>
          </a:p>
          <a:p>
            <a:pPr marL="171450" indent="-171450">
              <a:buFont typeface="Arial" panose="020B0604020202020204" pitchFamily="34" charset="0"/>
              <a:buChar char="•"/>
            </a:pPr>
            <a:r>
              <a:rPr lang="en-US" sz="1200" b="1" dirty="0">
                <a:solidFill>
                  <a:schemeClr val="tx1"/>
                </a:solidFill>
                <a:latin typeface="DM Mono" panose="020B0509040201040103" pitchFamily="49" charset="77"/>
              </a:rPr>
              <a:t>Provides a Landing-Zone within your Internal Data Domain</a:t>
            </a:r>
          </a:p>
        </p:txBody>
      </p:sp>
      <p:sp>
        <p:nvSpPr>
          <p:cNvPr id="10" name="Oval 9">
            <a:extLst>
              <a:ext uri="{FF2B5EF4-FFF2-40B4-BE49-F238E27FC236}">
                <a16:creationId xmlns:a16="http://schemas.microsoft.com/office/drawing/2014/main" id="{B0A6F35B-A3C8-545E-1B8A-0D193FDDBB54}"/>
              </a:ext>
            </a:extLst>
          </p:cNvPr>
          <p:cNvSpPr/>
          <p:nvPr/>
        </p:nvSpPr>
        <p:spPr>
          <a:xfrm>
            <a:off x="3990109" y="1984665"/>
            <a:ext cx="5153891" cy="322118"/>
          </a:xfrm>
          <a:prstGeom prst="ellipse">
            <a:avLst/>
          </a:prstGeom>
          <a:noFill/>
          <a:ln w="12700">
            <a:prstDash val="lgDash"/>
            <a:extLst>
              <a:ext uri="{C807C97D-BFC1-408E-A445-0C87EB9F89A2}">
                <ask:lineSketchStyleProps xmlns:ask="http://schemas.microsoft.com/office/drawing/2018/sketchyshapes" sd="1219033472">
                  <a:custGeom>
                    <a:avLst/>
                    <a:gdLst>
                      <a:gd name="connsiteX0" fmla="*/ 0 w 5153891"/>
                      <a:gd name="connsiteY0" fmla="*/ 88323 h 176645"/>
                      <a:gd name="connsiteX1" fmla="*/ 2576946 w 5153891"/>
                      <a:gd name="connsiteY1" fmla="*/ 0 h 176645"/>
                      <a:gd name="connsiteX2" fmla="*/ 5153892 w 5153891"/>
                      <a:gd name="connsiteY2" fmla="*/ 88323 h 176645"/>
                      <a:gd name="connsiteX3" fmla="*/ 2576946 w 5153891"/>
                      <a:gd name="connsiteY3" fmla="*/ 176646 h 176645"/>
                      <a:gd name="connsiteX4" fmla="*/ 0 w 5153891"/>
                      <a:gd name="connsiteY4" fmla="*/ 88323 h 176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53891" h="176645" extrusionOk="0">
                        <a:moveTo>
                          <a:pt x="0" y="88323"/>
                        </a:moveTo>
                        <a:cubicBezTo>
                          <a:pt x="-273735" y="-129302"/>
                          <a:pt x="956127" y="74167"/>
                          <a:pt x="2576946" y="0"/>
                        </a:cubicBezTo>
                        <a:cubicBezTo>
                          <a:pt x="4009920" y="2056"/>
                          <a:pt x="5152859" y="39577"/>
                          <a:pt x="5153892" y="88323"/>
                        </a:cubicBezTo>
                        <a:cubicBezTo>
                          <a:pt x="4974608" y="312183"/>
                          <a:pt x="3958952" y="404385"/>
                          <a:pt x="2576946" y="176646"/>
                        </a:cubicBezTo>
                        <a:cubicBezTo>
                          <a:pt x="1149712" y="174443"/>
                          <a:pt x="10629" y="142181"/>
                          <a:pt x="0" y="88323"/>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Arrow Connector 11">
            <a:extLst>
              <a:ext uri="{FF2B5EF4-FFF2-40B4-BE49-F238E27FC236}">
                <a16:creationId xmlns:a16="http://schemas.microsoft.com/office/drawing/2014/main" id="{F31E4A7E-B7E4-506F-9D26-9D8DCAB1973A}"/>
              </a:ext>
            </a:extLst>
          </p:cNvPr>
          <p:cNvCxnSpPr/>
          <p:nvPr/>
        </p:nvCxnSpPr>
        <p:spPr>
          <a:xfrm flipV="1">
            <a:off x="3138055" y="2306783"/>
            <a:ext cx="935181" cy="95596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46A1E71E-1AAA-25CE-1A04-087C8BE1F721}"/>
              </a:ext>
            </a:extLst>
          </p:cNvPr>
          <p:cNvCxnSpPr/>
          <p:nvPr/>
        </p:nvCxnSpPr>
        <p:spPr>
          <a:xfrm flipV="1">
            <a:off x="3138055" y="2571750"/>
            <a:ext cx="935181" cy="69099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0C1ACD65-EB4A-52C9-E54E-0B43289EE5B4}"/>
              </a:ext>
            </a:extLst>
          </p:cNvPr>
          <p:cNvSpPr/>
          <p:nvPr/>
        </p:nvSpPr>
        <p:spPr>
          <a:xfrm>
            <a:off x="3990109" y="2369110"/>
            <a:ext cx="1943100" cy="202640"/>
          </a:xfrm>
          <a:prstGeom prst="ellipse">
            <a:avLst/>
          </a:prstGeom>
          <a:noFill/>
          <a:ln w="12700">
            <a:prstDash val="lgDash"/>
            <a:extLst>
              <a:ext uri="{C807C97D-BFC1-408E-A445-0C87EB9F89A2}">
                <ask:lineSketchStyleProps xmlns:ask="http://schemas.microsoft.com/office/drawing/2018/sketchyshapes" sd="1219033472">
                  <a:custGeom>
                    <a:avLst/>
                    <a:gdLst>
                      <a:gd name="connsiteX0" fmla="*/ 0 w 5153891"/>
                      <a:gd name="connsiteY0" fmla="*/ 88323 h 176645"/>
                      <a:gd name="connsiteX1" fmla="*/ 2576946 w 5153891"/>
                      <a:gd name="connsiteY1" fmla="*/ 0 h 176645"/>
                      <a:gd name="connsiteX2" fmla="*/ 5153892 w 5153891"/>
                      <a:gd name="connsiteY2" fmla="*/ 88323 h 176645"/>
                      <a:gd name="connsiteX3" fmla="*/ 2576946 w 5153891"/>
                      <a:gd name="connsiteY3" fmla="*/ 176646 h 176645"/>
                      <a:gd name="connsiteX4" fmla="*/ 0 w 5153891"/>
                      <a:gd name="connsiteY4" fmla="*/ 88323 h 176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53891" h="176645" extrusionOk="0">
                        <a:moveTo>
                          <a:pt x="0" y="88323"/>
                        </a:moveTo>
                        <a:cubicBezTo>
                          <a:pt x="-273735" y="-129302"/>
                          <a:pt x="956127" y="74167"/>
                          <a:pt x="2576946" y="0"/>
                        </a:cubicBezTo>
                        <a:cubicBezTo>
                          <a:pt x="4009920" y="2056"/>
                          <a:pt x="5152859" y="39577"/>
                          <a:pt x="5153892" y="88323"/>
                        </a:cubicBezTo>
                        <a:cubicBezTo>
                          <a:pt x="4974608" y="312183"/>
                          <a:pt x="3958952" y="404385"/>
                          <a:pt x="2576946" y="176646"/>
                        </a:cubicBezTo>
                        <a:cubicBezTo>
                          <a:pt x="1149712" y="174443"/>
                          <a:pt x="10629" y="142181"/>
                          <a:pt x="0" y="88323"/>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910561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65"/>
        <p:cNvGrpSpPr/>
        <p:nvPr/>
      </p:nvGrpSpPr>
      <p:grpSpPr>
        <a:xfrm>
          <a:off x="0" y="0"/>
          <a:ext cx="0" cy="0"/>
          <a:chOff x="0" y="0"/>
          <a:chExt cx="0" cy="0"/>
        </a:xfrm>
      </p:grpSpPr>
      <p:sp>
        <p:nvSpPr>
          <p:cNvPr id="971" name="Google Shape;971;p91"/>
          <p:cNvSpPr txBox="1">
            <a:spLocks noGrp="1"/>
          </p:cNvSpPr>
          <p:nvPr>
            <p:ph type="title"/>
          </p:nvPr>
        </p:nvSpPr>
        <p:spPr>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None/>
            </a:pPr>
            <a:r>
              <a:rPr lang="en" dirty="0"/>
              <a:t>Introduction</a:t>
            </a:r>
            <a:endParaRPr dirty="0"/>
          </a:p>
        </p:txBody>
      </p:sp>
      <p:sp>
        <p:nvSpPr>
          <p:cNvPr id="969" name="Google Shape;969;p91"/>
          <p:cNvSpPr txBox="1">
            <a:spLocks noGrp="1"/>
          </p:cNvSpPr>
          <p:nvPr>
            <p:ph type="sldNum" idx="12"/>
          </p:nvPr>
        </p:nvSpPr>
        <p:spPr>
          <a:prstGeom prst="rect">
            <a:avLst/>
          </a:prstGeom>
          <a:noFill/>
          <a:ln>
            <a:noFill/>
          </a:ln>
        </p:spPr>
        <p:txBody>
          <a:bodyPr spcFirstLastPara="1" wrap="square" lIns="0" tIns="0" rIns="0" bIns="0" anchor="t" anchorCtr="0">
            <a:noAutofit/>
          </a:bodyPr>
          <a:lstStyle/>
          <a:p>
            <a:pPr marL="0" lvl="0" indent="0" algn="r" rtl="0">
              <a:spcBef>
                <a:spcPts val="0"/>
              </a:spcBef>
              <a:spcAft>
                <a:spcPts val="0"/>
              </a:spcAft>
              <a:buClr>
                <a:srgbClr val="000000"/>
              </a:buClr>
              <a:buSzPts val="800"/>
              <a:buFont typeface="Arial"/>
              <a:buNone/>
            </a:pPr>
            <a:fld id="{00000000-1234-1234-1234-123412341234}" type="slidenum">
              <a:rPr lang="en"/>
              <a:t>2</a:t>
            </a:fld>
            <a:endParaRPr/>
          </a:p>
        </p:txBody>
      </p:sp>
      <p:sp>
        <p:nvSpPr>
          <p:cNvPr id="968" name="Google Shape;968;p91"/>
          <p:cNvSpPr txBox="1">
            <a:spLocks noGrp="1"/>
          </p:cNvSpPr>
          <p:nvPr>
            <p:ph type="subTitle" idx="2"/>
          </p:nvPr>
        </p:nvSpPr>
        <p:spPr>
          <a:xfrm>
            <a:off x="2766329" y="1485585"/>
            <a:ext cx="1991592" cy="454081"/>
          </a:xfrm>
          <a:prstGeom prst="rect">
            <a:avLst/>
          </a:prstGeom>
          <a:noFill/>
          <a:ln>
            <a:noFill/>
          </a:ln>
        </p:spPr>
        <p:txBody>
          <a:bodyPr spcFirstLastPara="1" wrap="square" lIns="0" tIns="0" rIns="0" bIns="0" anchor="t" anchorCtr="0">
            <a:noAutofit/>
          </a:bodyPr>
          <a:lstStyle/>
          <a:p>
            <a:pPr marL="0" lvl="0" indent="0" algn="l" rtl="0">
              <a:lnSpc>
                <a:spcPct val="100000"/>
              </a:lnSpc>
              <a:spcBef>
                <a:spcPts val="800"/>
              </a:spcBef>
              <a:spcAft>
                <a:spcPts val="0"/>
              </a:spcAft>
              <a:buSzPts val="1500"/>
              <a:buNone/>
            </a:pPr>
            <a:r>
              <a:rPr lang="en-US" sz="2400" dirty="0"/>
              <a:t>Scott Haines</a:t>
            </a:r>
            <a:endParaRPr sz="2400" dirty="0"/>
          </a:p>
        </p:txBody>
      </p:sp>
      <p:sp>
        <p:nvSpPr>
          <p:cNvPr id="972" name="Google Shape;972;p91"/>
          <p:cNvSpPr txBox="1">
            <a:spLocks noGrp="1"/>
          </p:cNvSpPr>
          <p:nvPr>
            <p:ph type="subTitle" idx="3"/>
          </p:nvPr>
        </p:nvSpPr>
        <p:spPr>
          <a:xfrm>
            <a:off x="231325" y="798400"/>
            <a:ext cx="8684100" cy="2772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US" dirty="0"/>
              <a:t>Speaker(name=‘Scott’).be(‘social’).execute()</a:t>
            </a:r>
            <a:endParaRPr dirty="0"/>
          </a:p>
        </p:txBody>
      </p:sp>
      <p:sp>
        <p:nvSpPr>
          <p:cNvPr id="973" name="Google Shape;973;p91"/>
          <p:cNvSpPr txBox="1">
            <a:spLocks noGrp="1"/>
          </p:cNvSpPr>
          <p:nvPr>
            <p:ph type="sldNum" idx="6"/>
          </p:nvPr>
        </p:nvSpPr>
        <p:spPr>
          <a:prstGeom prst="rect">
            <a:avLst/>
          </a:prstGeom>
        </p:spPr>
        <p:txBody>
          <a:bodyPr spcFirstLastPara="1" wrap="square" lIns="0" tIns="0" rIns="0" bIns="0" anchor="t" anchorCtr="0">
            <a:noAutofit/>
          </a:bodyPr>
          <a:lstStyle/>
          <a:p>
            <a:pPr marL="0" lvl="0" indent="0" algn="r" rtl="0">
              <a:spcBef>
                <a:spcPts val="0"/>
              </a:spcBef>
              <a:spcAft>
                <a:spcPts val="0"/>
              </a:spcAft>
              <a:buClr>
                <a:srgbClr val="000000"/>
              </a:buClr>
              <a:buSzPts val="800"/>
              <a:buFont typeface="Arial"/>
              <a:buNone/>
            </a:pPr>
            <a:fld id="{00000000-1234-1234-1234-123412341234}" type="slidenum">
              <a:rPr lang="en"/>
              <a:t>2</a:t>
            </a:fld>
            <a:endParaRPr/>
          </a:p>
        </p:txBody>
      </p:sp>
      <p:pic>
        <p:nvPicPr>
          <p:cNvPr id="5" name="Picture 4" descr="A person with glasses and a beard&#10;&#10;Description automatically generated">
            <a:extLst>
              <a:ext uri="{FF2B5EF4-FFF2-40B4-BE49-F238E27FC236}">
                <a16:creationId xmlns:a16="http://schemas.microsoft.com/office/drawing/2014/main" id="{D1FAC1BF-F341-CAE3-40EB-3CD6CA189365}"/>
              </a:ext>
            </a:extLst>
          </p:cNvPr>
          <p:cNvPicPr>
            <a:picLocks noChangeAspect="1"/>
          </p:cNvPicPr>
          <p:nvPr/>
        </p:nvPicPr>
        <p:blipFill>
          <a:blip r:embed="rId3"/>
          <a:stretch>
            <a:fillRect/>
          </a:stretch>
        </p:blipFill>
        <p:spPr>
          <a:xfrm>
            <a:off x="-76606" y="1846855"/>
            <a:ext cx="3623350" cy="3380814"/>
          </a:xfrm>
          <a:prstGeom prst="rect">
            <a:avLst/>
          </a:prstGeom>
          <a:effectLst>
            <a:outerShdw blurRad="50800" dist="38100" dir="2700000" sx="102000" sy="102000" algn="tl" rotWithShape="0">
              <a:prstClr val="black">
                <a:alpha val="40000"/>
              </a:prstClr>
            </a:outerShdw>
          </a:effectLst>
        </p:spPr>
      </p:pic>
      <p:pic>
        <p:nvPicPr>
          <p:cNvPr id="9" name="Picture 8">
            <a:hlinkClick r:id="rId4"/>
            <a:extLst>
              <a:ext uri="{FF2B5EF4-FFF2-40B4-BE49-F238E27FC236}">
                <a16:creationId xmlns:a16="http://schemas.microsoft.com/office/drawing/2014/main" id="{40F8D5B2-08E4-A5BF-295B-80EA7B29B442}"/>
              </a:ext>
            </a:extLst>
          </p:cNvPr>
          <p:cNvPicPr>
            <a:picLocks noChangeAspect="1"/>
          </p:cNvPicPr>
          <p:nvPr/>
        </p:nvPicPr>
        <p:blipFill>
          <a:blip r:embed="rId5"/>
          <a:srcRect/>
          <a:stretch/>
        </p:blipFill>
        <p:spPr>
          <a:xfrm>
            <a:off x="6500690" y="711175"/>
            <a:ext cx="1170011" cy="1493303"/>
          </a:xfrm>
          <a:prstGeom prst="rect">
            <a:avLst/>
          </a:prstGeom>
          <a:ln>
            <a:solidFill>
              <a:schemeClr val="tx2">
                <a:lumMod val="90000"/>
              </a:schemeClr>
            </a:solidFill>
          </a:ln>
        </p:spPr>
      </p:pic>
      <p:pic>
        <p:nvPicPr>
          <p:cNvPr id="11" name="Picture 10" descr="Modern Data Engineering with Apache Spark&#10;- book (Apress, 2022)&#10;- Language: Scala">
            <a:hlinkClick r:id="rId6"/>
            <a:extLst>
              <a:ext uri="{FF2B5EF4-FFF2-40B4-BE49-F238E27FC236}">
                <a16:creationId xmlns:a16="http://schemas.microsoft.com/office/drawing/2014/main" id="{9D61E292-CED8-2184-23BF-F594300993EC}"/>
              </a:ext>
            </a:extLst>
          </p:cNvPr>
          <p:cNvPicPr>
            <a:picLocks noChangeAspect="1"/>
          </p:cNvPicPr>
          <p:nvPr/>
        </p:nvPicPr>
        <p:blipFill>
          <a:blip r:embed="rId7"/>
          <a:stretch>
            <a:fillRect/>
          </a:stretch>
        </p:blipFill>
        <p:spPr>
          <a:xfrm>
            <a:off x="7757943" y="690300"/>
            <a:ext cx="1075659" cy="1535054"/>
          </a:xfrm>
          <a:prstGeom prst="rect">
            <a:avLst/>
          </a:prstGeom>
        </p:spPr>
      </p:pic>
      <p:pic>
        <p:nvPicPr>
          <p:cNvPr id="15" name="Picture 14" descr="A screenshot of a person with glasses&#10;&#10;Description automatically generated">
            <a:extLst>
              <a:ext uri="{FF2B5EF4-FFF2-40B4-BE49-F238E27FC236}">
                <a16:creationId xmlns:a16="http://schemas.microsoft.com/office/drawing/2014/main" id="{9CB9F792-48D2-5C59-868A-28775BFCAD30}"/>
              </a:ext>
            </a:extLst>
          </p:cNvPr>
          <p:cNvPicPr>
            <a:picLocks noChangeAspect="1"/>
          </p:cNvPicPr>
          <p:nvPr/>
        </p:nvPicPr>
        <p:blipFill rotWithShape="1">
          <a:blip r:embed="rId8"/>
          <a:srcRect l="2487" t="2634" r="3164" b="9962"/>
          <a:stretch/>
        </p:blipFill>
        <p:spPr>
          <a:xfrm>
            <a:off x="6500690" y="2401100"/>
            <a:ext cx="1300831" cy="1944000"/>
          </a:xfrm>
          <a:prstGeom prst="rect">
            <a:avLst/>
          </a:prstGeom>
        </p:spPr>
      </p:pic>
      <p:pic>
        <p:nvPicPr>
          <p:cNvPr id="17" name="Picture 16" descr="A blue and white logo&#10;&#10;Description automatically generated">
            <a:extLst>
              <a:ext uri="{FF2B5EF4-FFF2-40B4-BE49-F238E27FC236}">
                <a16:creationId xmlns:a16="http://schemas.microsoft.com/office/drawing/2014/main" id="{B9C19605-A2EE-8C18-9195-296E67FAF19D}"/>
              </a:ext>
            </a:extLst>
          </p:cNvPr>
          <p:cNvPicPr>
            <a:picLocks noChangeAspect="1"/>
          </p:cNvPicPr>
          <p:nvPr/>
        </p:nvPicPr>
        <p:blipFill>
          <a:blip r:embed="rId9"/>
          <a:stretch>
            <a:fillRect/>
          </a:stretch>
        </p:blipFill>
        <p:spPr>
          <a:xfrm>
            <a:off x="7811502" y="2458454"/>
            <a:ext cx="484270" cy="484270"/>
          </a:xfrm>
          <a:prstGeom prst="rect">
            <a:avLst/>
          </a:prstGeom>
        </p:spPr>
      </p:pic>
      <p:sp>
        <p:nvSpPr>
          <p:cNvPr id="18" name="Google Shape;932;p88">
            <a:extLst>
              <a:ext uri="{FF2B5EF4-FFF2-40B4-BE49-F238E27FC236}">
                <a16:creationId xmlns:a16="http://schemas.microsoft.com/office/drawing/2014/main" id="{F3D4AAFE-AFA8-21EE-0792-46285DFC0EA5}"/>
              </a:ext>
            </a:extLst>
          </p:cNvPr>
          <p:cNvSpPr txBox="1">
            <a:spLocks/>
          </p:cNvSpPr>
          <p:nvPr/>
        </p:nvSpPr>
        <p:spPr>
          <a:xfrm>
            <a:off x="2766328" y="2026070"/>
            <a:ext cx="3497671" cy="19440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23850" algn="l" rtl="0">
              <a:lnSpc>
                <a:spcPct val="115000"/>
              </a:lnSpc>
              <a:spcBef>
                <a:spcPts val="800"/>
              </a:spcBef>
              <a:spcAft>
                <a:spcPts val="0"/>
              </a:spcAft>
              <a:buClr>
                <a:schemeClr val="dk1"/>
              </a:buClr>
              <a:buSzPts val="1500"/>
              <a:buFont typeface="Inter"/>
              <a:buChar char="•"/>
              <a:defRPr sz="1500" b="0" i="0" u="none" strike="noStrike" cap="none">
                <a:solidFill>
                  <a:schemeClr val="dk1"/>
                </a:solidFill>
                <a:latin typeface="Inter"/>
                <a:ea typeface="Inter"/>
                <a:cs typeface="Inter"/>
                <a:sym typeface="Inter"/>
              </a:defRPr>
            </a:lvl1pPr>
            <a:lvl2pPr marL="914400" marR="0" lvl="1" indent="-304800" algn="l" rtl="0">
              <a:lnSpc>
                <a:spcPct val="115000"/>
              </a:lnSpc>
              <a:spcBef>
                <a:spcPts val="400"/>
              </a:spcBef>
              <a:spcAft>
                <a:spcPts val="0"/>
              </a:spcAft>
              <a:buClr>
                <a:schemeClr val="dk1"/>
              </a:buClr>
              <a:buSzPts val="1200"/>
              <a:buFont typeface="Inter"/>
              <a:buChar char="•"/>
              <a:defRPr sz="1200" b="0" i="0" u="none" strike="noStrike" cap="none">
                <a:solidFill>
                  <a:schemeClr val="dk1"/>
                </a:solidFill>
                <a:latin typeface="Inter"/>
                <a:ea typeface="Inter"/>
                <a:cs typeface="Inter"/>
                <a:sym typeface="Inter"/>
              </a:defRPr>
            </a:lvl2pPr>
            <a:lvl3pPr marL="1371600" marR="0" lvl="2" indent="-292100" algn="l" rtl="0">
              <a:lnSpc>
                <a:spcPct val="115000"/>
              </a:lnSpc>
              <a:spcBef>
                <a:spcPts val="400"/>
              </a:spcBef>
              <a:spcAft>
                <a:spcPts val="0"/>
              </a:spcAft>
              <a:buClr>
                <a:schemeClr val="dk1"/>
              </a:buClr>
              <a:buSzPts val="1000"/>
              <a:buFont typeface="Inter"/>
              <a:buChar char="•"/>
              <a:defRPr sz="1000" b="0" i="0" u="none" strike="noStrike" cap="none">
                <a:solidFill>
                  <a:schemeClr val="dk1"/>
                </a:solidFill>
                <a:latin typeface="Inter"/>
                <a:ea typeface="Inter"/>
                <a:cs typeface="Inter"/>
                <a:sym typeface="Inter"/>
              </a:defRPr>
            </a:lvl3pPr>
            <a:lvl4pPr marL="1828800" marR="0" lvl="3" indent="-292100" algn="l" rtl="0">
              <a:lnSpc>
                <a:spcPct val="115000"/>
              </a:lnSpc>
              <a:spcBef>
                <a:spcPts val="400"/>
              </a:spcBef>
              <a:spcAft>
                <a:spcPts val="0"/>
              </a:spcAft>
              <a:buClr>
                <a:schemeClr val="dk1"/>
              </a:buClr>
              <a:buSzPts val="1000"/>
              <a:buFont typeface="Inter"/>
              <a:buChar char="•"/>
              <a:defRPr sz="1000" b="0" i="0" u="none" strike="noStrike" cap="none">
                <a:solidFill>
                  <a:schemeClr val="dk1"/>
                </a:solidFill>
                <a:latin typeface="Inter"/>
                <a:ea typeface="Inter"/>
                <a:cs typeface="Inter"/>
                <a:sym typeface="Inter"/>
              </a:defRPr>
            </a:lvl4pPr>
            <a:lvl5pPr marL="2286000" marR="0" lvl="4" indent="-292100" algn="l" rtl="0">
              <a:lnSpc>
                <a:spcPct val="115000"/>
              </a:lnSpc>
              <a:spcBef>
                <a:spcPts val="400"/>
              </a:spcBef>
              <a:spcAft>
                <a:spcPts val="0"/>
              </a:spcAft>
              <a:buClr>
                <a:schemeClr val="dk1"/>
              </a:buClr>
              <a:buSzPts val="1000"/>
              <a:buFont typeface="Inter"/>
              <a:buChar char="•"/>
              <a:defRPr sz="1000" b="0" i="0" u="none" strike="noStrike" cap="none">
                <a:solidFill>
                  <a:schemeClr val="dk1"/>
                </a:solidFill>
                <a:latin typeface="Inter"/>
                <a:ea typeface="Inter"/>
                <a:cs typeface="Inter"/>
                <a:sym typeface="Inter"/>
              </a:defRPr>
            </a:lvl5pPr>
            <a:lvl6pPr marL="2743200" marR="0" lvl="5" indent="-292100" algn="l" rtl="0">
              <a:lnSpc>
                <a:spcPct val="115000"/>
              </a:lnSpc>
              <a:spcBef>
                <a:spcPts val="400"/>
              </a:spcBef>
              <a:spcAft>
                <a:spcPts val="0"/>
              </a:spcAft>
              <a:buClr>
                <a:schemeClr val="dk1"/>
              </a:buClr>
              <a:buSzPts val="1000"/>
              <a:buFont typeface="Inter"/>
              <a:buChar char="•"/>
              <a:defRPr sz="1000" b="0" i="0" u="none" strike="noStrike" cap="none">
                <a:solidFill>
                  <a:schemeClr val="dk1"/>
                </a:solidFill>
                <a:latin typeface="Inter"/>
                <a:ea typeface="Inter"/>
                <a:cs typeface="Inter"/>
                <a:sym typeface="Inter"/>
              </a:defRPr>
            </a:lvl6pPr>
            <a:lvl7pPr marL="3200400" marR="0" lvl="6" indent="-292100" algn="l" rtl="0">
              <a:lnSpc>
                <a:spcPct val="115000"/>
              </a:lnSpc>
              <a:spcBef>
                <a:spcPts val="400"/>
              </a:spcBef>
              <a:spcAft>
                <a:spcPts val="0"/>
              </a:spcAft>
              <a:buClr>
                <a:schemeClr val="dk1"/>
              </a:buClr>
              <a:buSzPts val="1000"/>
              <a:buFont typeface="Inter"/>
              <a:buChar char="•"/>
              <a:defRPr sz="1000" b="0" i="0" u="none" strike="noStrike" cap="none">
                <a:solidFill>
                  <a:schemeClr val="dk1"/>
                </a:solidFill>
                <a:latin typeface="Inter"/>
                <a:ea typeface="Inter"/>
                <a:cs typeface="Inter"/>
                <a:sym typeface="Inter"/>
              </a:defRPr>
            </a:lvl7pPr>
            <a:lvl8pPr marL="3657600" marR="0" lvl="7" indent="-292100" algn="l" rtl="0">
              <a:lnSpc>
                <a:spcPct val="115000"/>
              </a:lnSpc>
              <a:spcBef>
                <a:spcPts val="400"/>
              </a:spcBef>
              <a:spcAft>
                <a:spcPts val="0"/>
              </a:spcAft>
              <a:buClr>
                <a:schemeClr val="dk1"/>
              </a:buClr>
              <a:buSzPts val="1000"/>
              <a:buFont typeface="Inter"/>
              <a:buChar char="•"/>
              <a:defRPr sz="1000" b="0" i="0" u="none" strike="noStrike" cap="none">
                <a:solidFill>
                  <a:schemeClr val="dk1"/>
                </a:solidFill>
                <a:latin typeface="Inter"/>
                <a:ea typeface="Inter"/>
                <a:cs typeface="Inter"/>
                <a:sym typeface="Inter"/>
              </a:defRPr>
            </a:lvl8pPr>
            <a:lvl9pPr marL="4114800" marR="0" lvl="8" indent="-292100" algn="l" rtl="0">
              <a:lnSpc>
                <a:spcPct val="115000"/>
              </a:lnSpc>
              <a:spcBef>
                <a:spcPts val="400"/>
              </a:spcBef>
              <a:spcAft>
                <a:spcPts val="0"/>
              </a:spcAft>
              <a:buClr>
                <a:schemeClr val="dk1"/>
              </a:buClr>
              <a:buSzPts val="1000"/>
              <a:buFont typeface="Inter"/>
              <a:buChar char="•"/>
              <a:defRPr sz="1000" b="0" i="0" u="none" strike="noStrike" cap="none">
                <a:solidFill>
                  <a:schemeClr val="dk1"/>
                </a:solidFill>
                <a:latin typeface="Inter"/>
                <a:ea typeface="Inter"/>
                <a:cs typeface="Inter"/>
                <a:sym typeface="Inter"/>
              </a:defRPr>
            </a:lvl9pPr>
          </a:lstStyle>
          <a:p>
            <a:pPr marL="342900" indent="-260350"/>
            <a:r>
              <a:rPr lang="en-US" dirty="0"/>
              <a:t>Engineer (loves to code)</a:t>
            </a:r>
          </a:p>
          <a:p>
            <a:pPr marL="342900" indent="-260350"/>
            <a:r>
              <a:rPr lang="en-US" dirty="0"/>
              <a:t>Author (loves to write)</a:t>
            </a:r>
          </a:p>
          <a:p>
            <a:pPr marL="342900" indent="-260350"/>
            <a:r>
              <a:rPr lang="en-US" dirty="0"/>
              <a:t>Databricks MVP (Beacons) (since 2020)</a:t>
            </a:r>
          </a:p>
          <a:p>
            <a:pPr marL="342900" indent="-260350"/>
            <a:r>
              <a:rPr lang="en-US" dirty="0"/>
              <a:t>Teacher / Mentor</a:t>
            </a:r>
          </a:p>
        </p:txBody>
      </p:sp>
      <p:pic>
        <p:nvPicPr>
          <p:cNvPr id="3" name="Picture 2" descr="A logo with text on it&#10;&#10;Description automatically generated">
            <a:extLst>
              <a:ext uri="{FF2B5EF4-FFF2-40B4-BE49-F238E27FC236}">
                <a16:creationId xmlns:a16="http://schemas.microsoft.com/office/drawing/2014/main" id="{7243BB36-25E8-3E5B-342F-59953707B282}"/>
              </a:ext>
            </a:extLst>
          </p:cNvPr>
          <p:cNvPicPr>
            <a:picLocks noChangeAspect="1"/>
          </p:cNvPicPr>
          <p:nvPr/>
        </p:nvPicPr>
        <p:blipFill>
          <a:blip r:embed="rId10"/>
          <a:stretch>
            <a:fillRect/>
          </a:stretch>
        </p:blipFill>
        <p:spPr>
          <a:xfrm>
            <a:off x="7566222" y="2947402"/>
            <a:ext cx="1097533" cy="851395"/>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943"/>
        <p:cNvGrpSpPr/>
        <p:nvPr/>
      </p:nvGrpSpPr>
      <p:grpSpPr>
        <a:xfrm>
          <a:off x="0" y="0"/>
          <a:ext cx="0" cy="0"/>
          <a:chOff x="0" y="0"/>
          <a:chExt cx="0" cy="0"/>
        </a:xfrm>
      </p:grpSpPr>
      <p:sp>
        <p:nvSpPr>
          <p:cNvPr id="946" name="Google Shape;946;p89"/>
          <p:cNvSpPr txBox="1">
            <a:spLocks noGrp="1"/>
          </p:cNvSpPr>
          <p:nvPr>
            <p:ph type="title"/>
          </p:nvPr>
        </p:nvSpPr>
        <p:spPr>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None/>
            </a:pPr>
            <a:r>
              <a:rPr lang="en-US" dirty="0"/>
              <a:t>Tin-Layer Pattern: Medallion</a:t>
            </a:r>
            <a:endParaRPr dirty="0"/>
          </a:p>
        </p:txBody>
      </p:sp>
      <p:sp>
        <p:nvSpPr>
          <p:cNvPr id="945" name="Google Shape;945;p89"/>
          <p:cNvSpPr txBox="1">
            <a:spLocks noGrp="1"/>
          </p:cNvSpPr>
          <p:nvPr>
            <p:ph type="sldNum" idx="12"/>
          </p:nvPr>
        </p:nvSpPr>
        <p:spPr>
          <a:prstGeom prst="rect">
            <a:avLst/>
          </a:prstGeom>
          <a:noFill/>
          <a:ln>
            <a:noFill/>
          </a:ln>
        </p:spPr>
        <p:txBody>
          <a:bodyPr spcFirstLastPara="1" wrap="square" lIns="0" tIns="0" rIns="0" bIns="0" anchor="t" anchorCtr="0">
            <a:noAutofit/>
          </a:bodyPr>
          <a:lstStyle/>
          <a:p>
            <a:pPr marL="0" lvl="0" indent="0" algn="r" rtl="0">
              <a:spcBef>
                <a:spcPts val="0"/>
              </a:spcBef>
              <a:spcAft>
                <a:spcPts val="0"/>
              </a:spcAft>
              <a:buClr>
                <a:srgbClr val="000000"/>
              </a:buClr>
              <a:buSzPts val="800"/>
              <a:buFont typeface="Arial"/>
              <a:buNone/>
            </a:pPr>
            <a:fld id="{00000000-1234-1234-1234-123412341234}" type="slidenum">
              <a:rPr lang="en">
                <a:solidFill>
                  <a:schemeClr val="accent5"/>
                </a:solidFill>
              </a:rPr>
              <a:t>20</a:t>
            </a:fld>
            <a:endParaRPr>
              <a:solidFill>
                <a:schemeClr val="accent5"/>
              </a:solidFill>
            </a:endParaRPr>
          </a:p>
        </p:txBody>
      </p:sp>
      <p:sp>
        <p:nvSpPr>
          <p:cNvPr id="947" name="Google Shape;947;p89"/>
          <p:cNvSpPr txBox="1">
            <a:spLocks noGrp="1"/>
          </p:cNvSpPr>
          <p:nvPr>
            <p:ph type="subTitle" idx="2"/>
          </p:nvPr>
        </p:nvSpPr>
        <p:spPr>
          <a:xfrm>
            <a:off x="231325" y="798400"/>
            <a:ext cx="8684100" cy="2772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US" dirty="0"/>
              <a:t>Automating Generic Ingestion from Kafka to Tin</a:t>
            </a:r>
            <a:endParaRPr dirty="0"/>
          </a:p>
        </p:txBody>
      </p:sp>
      <p:pic>
        <p:nvPicPr>
          <p:cNvPr id="3" name="Picture 2" descr="A screen shot of a computer program&#10;&#10;Description automatically generated">
            <a:extLst>
              <a:ext uri="{FF2B5EF4-FFF2-40B4-BE49-F238E27FC236}">
                <a16:creationId xmlns:a16="http://schemas.microsoft.com/office/drawing/2014/main" id="{B1838A43-1BBD-0212-829D-7D83AD1409AA}"/>
              </a:ext>
            </a:extLst>
          </p:cNvPr>
          <p:cNvPicPr>
            <a:picLocks noChangeAspect="1"/>
          </p:cNvPicPr>
          <p:nvPr/>
        </p:nvPicPr>
        <p:blipFill>
          <a:blip r:embed="rId3"/>
          <a:stretch>
            <a:fillRect/>
          </a:stretch>
        </p:blipFill>
        <p:spPr>
          <a:xfrm>
            <a:off x="620310" y="1593001"/>
            <a:ext cx="3439402" cy="1957496"/>
          </a:xfrm>
          <a:prstGeom prst="rect">
            <a:avLst/>
          </a:prstGeom>
          <a:effectLst>
            <a:outerShdw blurRad="151841" dist="38100" dir="8100000" algn="tr" rotWithShape="0">
              <a:prstClr val="black">
                <a:alpha val="40000"/>
              </a:prstClr>
            </a:outerShdw>
          </a:effectLst>
        </p:spPr>
      </p:pic>
      <p:pic>
        <p:nvPicPr>
          <p:cNvPr id="7" name="Picture 6" descr="A screen shot of a computer code&#10;&#10;Description automatically generated">
            <a:extLst>
              <a:ext uri="{FF2B5EF4-FFF2-40B4-BE49-F238E27FC236}">
                <a16:creationId xmlns:a16="http://schemas.microsoft.com/office/drawing/2014/main" id="{544194A5-C593-8A76-AB83-A073F9F01338}"/>
              </a:ext>
            </a:extLst>
          </p:cNvPr>
          <p:cNvPicPr>
            <a:picLocks noChangeAspect="1"/>
          </p:cNvPicPr>
          <p:nvPr/>
        </p:nvPicPr>
        <p:blipFill>
          <a:blip r:embed="rId4"/>
          <a:stretch>
            <a:fillRect/>
          </a:stretch>
        </p:blipFill>
        <p:spPr>
          <a:xfrm>
            <a:off x="5084289" y="1540452"/>
            <a:ext cx="4059711" cy="2062595"/>
          </a:xfrm>
          <a:prstGeom prst="rect">
            <a:avLst/>
          </a:prstGeom>
          <a:effectLst>
            <a:outerShdw blurRad="180543" dist="38100" dir="8100000" algn="tr" rotWithShape="0">
              <a:prstClr val="black">
                <a:alpha val="40000"/>
              </a:prstClr>
            </a:outerShdw>
          </a:effectLst>
        </p:spPr>
      </p:pic>
      <p:pic>
        <p:nvPicPr>
          <p:cNvPr id="8" name="Picture 7">
            <a:extLst>
              <a:ext uri="{FF2B5EF4-FFF2-40B4-BE49-F238E27FC236}">
                <a16:creationId xmlns:a16="http://schemas.microsoft.com/office/drawing/2014/main" id="{E42A5393-2D8D-0263-1923-8A40326F7BDC}"/>
              </a:ext>
            </a:extLst>
          </p:cNvPr>
          <p:cNvPicPr>
            <a:picLocks noChangeAspect="1"/>
          </p:cNvPicPr>
          <p:nvPr/>
        </p:nvPicPr>
        <p:blipFill>
          <a:blip r:embed="rId5"/>
          <a:stretch>
            <a:fillRect/>
          </a:stretch>
        </p:blipFill>
        <p:spPr>
          <a:xfrm>
            <a:off x="2486823" y="4037788"/>
            <a:ext cx="3970469" cy="414222"/>
          </a:xfrm>
          <a:prstGeom prst="rect">
            <a:avLst/>
          </a:prstGeom>
          <a:effectLst>
            <a:outerShdw blurRad="238151" dist="38100" dir="8100000" algn="tr" rotWithShape="0">
              <a:prstClr val="black">
                <a:alpha val="40000"/>
              </a:prstClr>
            </a:outerShdw>
          </a:effectLst>
        </p:spPr>
      </p:pic>
      <p:cxnSp>
        <p:nvCxnSpPr>
          <p:cNvPr id="10" name="Elbow Connector 9">
            <a:extLst>
              <a:ext uri="{FF2B5EF4-FFF2-40B4-BE49-F238E27FC236}">
                <a16:creationId xmlns:a16="http://schemas.microsoft.com/office/drawing/2014/main" id="{D399E827-D534-F977-6047-1FA022B188AF}"/>
              </a:ext>
            </a:extLst>
          </p:cNvPr>
          <p:cNvCxnSpPr>
            <a:endCxn id="8" idx="1"/>
          </p:cNvCxnSpPr>
          <p:nvPr/>
        </p:nvCxnSpPr>
        <p:spPr>
          <a:xfrm>
            <a:off x="1689904" y="3550497"/>
            <a:ext cx="796919" cy="694402"/>
          </a:xfrm>
          <a:prstGeom prst="bentConnector3">
            <a:avLst>
              <a:gd name="adj1" fmla="val 2070"/>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Elbow Connector 12">
            <a:extLst>
              <a:ext uri="{FF2B5EF4-FFF2-40B4-BE49-F238E27FC236}">
                <a16:creationId xmlns:a16="http://schemas.microsoft.com/office/drawing/2014/main" id="{79112C0D-BC4F-A2F1-B6D3-B8DED53CCC1E}"/>
              </a:ext>
            </a:extLst>
          </p:cNvPr>
          <p:cNvCxnSpPr>
            <a:stCxn id="8" idx="3"/>
            <a:endCxn id="7" idx="2"/>
          </p:cNvCxnSpPr>
          <p:nvPr/>
        </p:nvCxnSpPr>
        <p:spPr>
          <a:xfrm flipV="1">
            <a:off x="6457292" y="3603047"/>
            <a:ext cx="656853" cy="641852"/>
          </a:xfrm>
          <a:prstGeom prst="bentConnector2">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808886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Shape 943"/>
        <p:cNvGrpSpPr/>
        <p:nvPr/>
      </p:nvGrpSpPr>
      <p:grpSpPr>
        <a:xfrm>
          <a:off x="0" y="0"/>
          <a:ext cx="0" cy="0"/>
          <a:chOff x="0" y="0"/>
          <a:chExt cx="0" cy="0"/>
        </a:xfrm>
      </p:grpSpPr>
      <p:sp>
        <p:nvSpPr>
          <p:cNvPr id="946" name="Google Shape;946;p89"/>
          <p:cNvSpPr txBox="1">
            <a:spLocks noGrp="1"/>
          </p:cNvSpPr>
          <p:nvPr>
            <p:ph type="title"/>
          </p:nvPr>
        </p:nvSpPr>
        <p:spPr>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None/>
            </a:pPr>
            <a:r>
              <a:rPr lang="en-US" dirty="0"/>
              <a:t>Tin-Layer Pattern: Medallion</a:t>
            </a:r>
            <a:endParaRPr dirty="0"/>
          </a:p>
        </p:txBody>
      </p:sp>
      <p:sp>
        <p:nvSpPr>
          <p:cNvPr id="945" name="Google Shape;945;p89"/>
          <p:cNvSpPr txBox="1">
            <a:spLocks noGrp="1"/>
          </p:cNvSpPr>
          <p:nvPr>
            <p:ph type="sldNum" idx="12"/>
          </p:nvPr>
        </p:nvSpPr>
        <p:spPr>
          <a:prstGeom prst="rect">
            <a:avLst/>
          </a:prstGeom>
          <a:noFill/>
          <a:ln>
            <a:noFill/>
          </a:ln>
        </p:spPr>
        <p:txBody>
          <a:bodyPr spcFirstLastPara="1" wrap="square" lIns="0" tIns="0" rIns="0" bIns="0" anchor="t" anchorCtr="0">
            <a:noAutofit/>
          </a:bodyPr>
          <a:lstStyle/>
          <a:p>
            <a:pPr marL="0" lvl="0" indent="0" algn="r" rtl="0">
              <a:spcBef>
                <a:spcPts val="0"/>
              </a:spcBef>
              <a:spcAft>
                <a:spcPts val="0"/>
              </a:spcAft>
              <a:buClr>
                <a:srgbClr val="000000"/>
              </a:buClr>
              <a:buSzPts val="800"/>
              <a:buFont typeface="Arial"/>
              <a:buNone/>
            </a:pPr>
            <a:fld id="{00000000-1234-1234-1234-123412341234}" type="slidenum">
              <a:rPr lang="en">
                <a:solidFill>
                  <a:schemeClr val="accent5"/>
                </a:solidFill>
              </a:rPr>
              <a:t>21</a:t>
            </a:fld>
            <a:endParaRPr>
              <a:solidFill>
                <a:schemeClr val="accent5"/>
              </a:solidFill>
            </a:endParaRPr>
          </a:p>
        </p:txBody>
      </p:sp>
      <p:sp>
        <p:nvSpPr>
          <p:cNvPr id="947" name="Google Shape;947;p89"/>
          <p:cNvSpPr txBox="1">
            <a:spLocks noGrp="1"/>
          </p:cNvSpPr>
          <p:nvPr>
            <p:ph type="subTitle" idx="2"/>
          </p:nvPr>
        </p:nvSpPr>
        <p:spPr>
          <a:xfrm>
            <a:off x="231325" y="798400"/>
            <a:ext cx="8684100" cy="318549"/>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US" dirty="0">
                <a:solidFill>
                  <a:schemeClr val="accent5"/>
                </a:solidFill>
              </a:rPr>
              <a:t>Reliable Landing Zone Pattern</a:t>
            </a:r>
            <a:endParaRPr dirty="0">
              <a:solidFill>
                <a:schemeClr val="accent5"/>
              </a:solidFill>
            </a:endParaRPr>
          </a:p>
        </p:txBody>
      </p:sp>
      <p:pic>
        <p:nvPicPr>
          <p:cNvPr id="5" name="Picture 4" descr="A screenshot of a computer program&#10;&#10;Description automatically generated">
            <a:extLst>
              <a:ext uri="{FF2B5EF4-FFF2-40B4-BE49-F238E27FC236}">
                <a16:creationId xmlns:a16="http://schemas.microsoft.com/office/drawing/2014/main" id="{500EEA5B-99D4-9AE1-5848-EFF8B0E0A0D2}"/>
              </a:ext>
            </a:extLst>
          </p:cNvPr>
          <p:cNvPicPr>
            <a:picLocks noChangeAspect="1"/>
          </p:cNvPicPr>
          <p:nvPr/>
        </p:nvPicPr>
        <p:blipFill>
          <a:blip r:embed="rId3"/>
          <a:stretch>
            <a:fillRect/>
          </a:stretch>
        </p:blipFill>
        <p:spPr>
          <a:xfrm>
            <a:off x="5150734" y="1047144"/>
            <a:ext cx="3806885" cy="3680720"/>
          </a:xfrm>
          <a:prstGeom prst="rect">
            <a:avLst/>
          </a:prstGeom>
          <a:effectLst>
            <a:outerShdw blurRad="195122" dist="38100" dir="8100000" algn="tr" rotWithShape="0">
              <a:prstClr val="black">
                <a:alpha val="40000"/>
              </a:prstClr>
            </a:outerShdw>
          </a:effectLst>
        </p:spPr>
      </p:pic>
      <p:sp>
        <p:nvSpPr>
          <p:cNvPr id="6" name="TextBox 5">
            <a:extLst>
              <a:ext uri="{FF2B5EF4-FFF2-40B4-BE49-F238E27FC236}">
                <a16:creationId xmlns:a16="http://schemas.microsoft.com/office/drawing/2014/main" id="{8C7ED5F7-C590-6AEB-DB12-189B599AAF2F}"/>
              </a:ext>
            </a:extLst>
          </p:cNvPr>
          <p:cNvSpPr txBox="1"/>
          <p:nvPr/>
        </p:nvSpPr>
        <p:spPr>
          <a:xfrm>
            <a:off x="228589" y="1344299"/>
            <a:ext cx="3023766" cy="3231654"/>
          </a:xfrm>
          <a:prstGeom prst="rect">
            <a:avLst/>
          </a:prstGeom>
          <a:noFill/>
        </p:spPr>
        <p:txBody>
          <a:bodyPr wrap="square" rtlCol="0">
            <a:spAutoFit/>
          </a:bodyPr>
          <a:lstStyle/>
          <a:p>
            <a:r>
              <a:rPr lang="en-US" sz="1200" b="1" dirty="0">
                <a:solidFill>
                  <a:schemeClr val="accent5"/>
                </a:solidFill>
                <a:latin typeface="DM Mono" panose="020B0509040201040103" pitchFamily="49" charset="77"/>
              </a:rPr>
              <a:t>End Results: </a:t>
            </a:r>
            <a:r>
              <a:rPr lang="en-US" sz="1200" b="1" dirty="0">
                <a:solidFill>
                  <a:schemeClr val="tx1"/>
                </a:solidFill>
                <a:latin typeface="DM Mono" panose="020B0509040201040103" pitchFamily="49" charset="77"/>
              </a:rPr>
              <a:t>The Validated, Consistent </a:t>
            </a:r>
            <a:r>
              <a:rPr lang="en-US" sz="1200" b="1" dirty="0" err="1">
                <a:solidFill>
                  <a:schemeClr val="tx1"/>
                </a:solidFill>
                <a:latin typeface="DM Mono" panose="020B0509040201040103" pitchFamily="49" charset="77"/>
              </a:rPr>
              <a:t>Protobuf</a:t>
            </a:r>
            <a:r>
              <a:rPr lang="en-US" sz="1200" b="1" dirty="0">
                <a:solidFill>
                  <a:schemeClr val="tx1"/>
                </a:solidFill>
                <a:latin typeface="DM Mono" panose="020B0509040201040103" pitchFamily="49" charset="77"/>
              </a:rPr>
              <a:t> Data is now living happily in our Delta table.</a:t>
            </a:r>
          </a:p>
          <a:p>
            <a:endParaRPr lang="en-US" sz="1200" b="1" dirty="0">
              <a:solidFill>
                <a:schemeClr val="tx1"/>
              </a:solidFill>
              <a:latin typeface="DM Mono" panose="020B0509040201040103" pitchFamily="49" charset="77"/>
            </a:endParaRPr>
          </a:p>
          <a:p>
            <a:pPr marL="171450" indent="-171450">
              <a:buFont typeface="Arial" panose="020B0604020202020204" pitchFamily="34" charset="0"/>
              <a:buChar char="•"/>
            </a:pPr>
            <a:r>
              <a:rPr lang="en-US" sz="1200" b="1" dirty="0">
                <a:solidFill>
                  <a:schemeClr val="bg1">
                    <a:lumMod val="50000"/>
                  </a:schemeClr>
                </a:solidFill>
                <a:latin typeface="DM Mono" panose="020B0509040201040103" pitchFamily="49" charset="77"/>
              </a:rPr>
              <a:t>This means we can reprocess without requiring round-trips to the Kafka brokers</a:t>
            </a:r>
            <a:br>
              <a:rPr lang="en-US" sz="1200" b="1" dirty="0">
                <a:solidFill>
                  <a:schemeClr val="bg1">
                    <a:lumMod val="50000"/>
                  </a:schemeClr>
                </a:solidFill>
                <a:latin typeface="DM Mono" panose="020B0509040201040103" pitchFamily="49" charset="77"/>
              </a:rPr>
            </a:br>
            <a:endParaRPr lang="en-US" sz="1200" b="1" dirty="0">
              <a:solidFill>
                <a:schemeClr val="bg1">
                  <a:lumMod val="50000"/>
                </a:schemeClr>
              </a:solidFill>
              <a:latin typeface="DM Mono" panose="020B0509040201040103" pitchFamily="49" charset="77"/>
            </a:endParaRPr>
          </a:p>
          <a:p>
            <a:pPr marL="171450" indent="-171450">
              <a:buFont typeface="Arial" panose="020B0604020202020204" pitchFamily="34" charset="0"/>
              <a:buChar char="•"/>
            </a:pPr>
            <a:r>
              <a:rPr lang="en-US" sz="1200" b="1" dirty="0">
                <a:solidFill>
                  <a:schemeClr val="bg1">
                    <a:lumMod val="50000"/>
                  </a:schemeClr>
                </a:solidFill>
                <a:latin typeface="DM Mono" panose="020B0509040201040103" pitchFamily="49" charset="77"/>
              </a:rPr>
              <a:t>Many downstream jobs “can” read from the same foundational table without requiring access to your Kafka Brokers.</a:t>
            </a:r>
            <a:br>
              <a:rPr lang="en-US" sz="1200" b="1" dirty="0">
                <a:solidFill>
                  <a:schemeClr val="bg1">
                    <a:lumMod val="50000"/>
                  </a:schemeClr>
                </a:solidFill>
                <a:latin typeface="DM Mono" panose="020B0509040201040103" pitchFamily="49" charset="77"/>
              </a:rPr>
            </a:br>
            <a:endParaRPr lang="en-US" sz="1200" b="1" dirty="0">
              <a:solidFill>
                <a:schemeClr val="bg1">
                  <a:lumMod val="50000"/>
                </a:schemeClr>
              </a:solidFill>
              <a:latin typeface="DM Mono" panose="020B0509040201040103" pitchFamily="49" charset="77"/>
            </a:endParaRPr>
          </a:p>
          <a:p>
            <a:pPr marL="171450" indent="-171450">
              <a:buFont typeface="Arial" panose="020B0604020202020204" pitchFamily="34" charset="0"/>
              <a:buChar char="•"/>
            </a:pPr>
            <a:r>
              <a:rPr lang="en-US" sz="1200" b="1" dirty="0">
                <a:solidFill>
                  <a:schemeClr val="bg1">
                    <a:lumMod val="50000"/>
                  </a:schemeClr>
                </a:solidFill>
                <a:latin typeface="DM Mono" panose="020B0509040201040103" pitchFamily="49" charset="77"/>
              </a:rPr>
              <a:t>Follows the single-source-of-data truth pattern </a:t>
            </a:r>
          </a:p>
        </p:txBody>
      </p:sp>
      <p:sp>
        <p:nvSpPr>
          <p:cNvPr id="10" name="TextBox 9">
            <a:extLst>
              <a:ext uri="{FF2B5EF4-FFF2-40B4-BE49-F238E27FC236}">
                <a16:creationId xmlns:a16="http://schemas.microsoft.com/office/drawing/2014/main" id="{996A204F-7AF7-D958-2A0E-674D6E6B1209}"/>
              </a:ext>
            </a:extLst>
          </p:cNvPr>
          <p:cNvSpPr txBox="1"/>
          <p:nvPr/>
        </p:nvSpPr>
        <p:spPr>
          <a:xfrm rot="20700000">
            <a:off x="6110467" y="2896338"/>
            <a:ext cx="2585213" cy="584775"/>
          </a:xfrm>
          <a:prstGeom prst="rect">
            <a:avLst/>
          </a:prstGeom>
          <a:solidFill>
            <a:schemeClr val="accent6"/>
          </a:solidFill>
          <a:effectLst>
            <a:outerShdw blurRad="137458" sx="102000" sy="102000" algn="ctr" rotWithShape="0">
              <a:prstClr val="black">
                <a:alpha val="40000"/>
              </a:prstClr>
            </a:outerShdw>
          </a:effectLst>
        </p:spPr>
        <p:txBody>
          <a:bodyPr wrap="square">
            <a:spAutoFit/>
          </a:bodyPr>
          <a:lstStyle/>
          <a:p>
            <a:r>
              <a:rPr lang="en-US" sz="1600" dirty="0">
                <a:latin typeface="DM Mono" panose="020B0509040201040103" pitchFamily="49" charset="77"/>
              </a:rPr>
              <a:t>Edge-Validated </a:t>
            </a:r>
            <a:r>
              <a:rPr lang="en-US" sz="1600" dirty="0" err="1">
                <a:latin typeface="DM Mono" panose="020B0509040201040103" pitchFamily="49" charset="77"/>
              </a:rPr>
              <a:t>Protobuf</a:t>
            </a:r>
            <a:r>
              <a:rPr lang="en-US" sz="1600" dirty="0">
                <a:latin typeface="DM Mono" panose="020B0509040201040103" pitchFamily="49" charset="77"/>
              </a:rPr>
              <a:t> Bytes</a:t>
            </a:r>
          </a:p>
        </p:txBody>
      </p:sp>
    </p:spTree>
    <p:extLst>
      <p:ext uri="{BB962C8B-B14F-4D97-AF65-F5344CB8AC3E}">
        <p14:creationId xmlns:p14="http://schemas.microsoft.com/office/powerpoint/2010/main" val="3471969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796">
          <a:extLst>
            <a:ext uri="{FF2B5EF4-FFF2-40B4-BE49-F238E27FC236}">
              <a16:creationId xmlns:a16="http://schemas.microsoft.com/office/drawing/2014/main" id="{BA8D4193-F03E-38B1-FC1C-5E69D2B2427F}"/>
            </a:ext>
          </a:extLst>
        </p:cNvPr>
        <p:cNvGrpSpPr/>
        <p:nvPr/>
      </p:nvGrpSpPr>
      <p:grpSpPr>
        <a:xfrm>
          <a:off x="0" y="0"/>
          <a:ext cx="0" cy="0"/>
          <a:chOff x="0" y="0"/>
          <a:chExt cx="0" cy="0"/>
        </a:xfrm>
      </p:grpSpPr>
      <p:sp>
        <p:nvSpPr>
          <p:cNvPr id="797" name="Google Shape;797;p79">
            <a:extLst>
              <a:ext uri="{FF2B5EF4-FFF2-40B4-BE49-F238E27FC236}">
                <a16:creationId xmlns:a16="http://schemas.microsoft.com/office/drawing/2014/main" id="{DB43EB3F-D842-F55A-0E99-3AB36CA2E26B}"/>
              </a:ext>
            </a:extLst>
          </p:cNvPr>
          <p:cNvSpPr txBox="1">
            <a:spLocks noGrp="1"/>
          </p:cNvSpPr>
          <p:nvPr>
            <p:ph type="sldNum" idx="12"/>
          </p:nvPr>
        </p:nvSpPr>
        <p:spPr>
          <a:prstGeom prst="rect">
            <a:avLst/>
          </a:prstGeom>
          <a:noFill/>
          <a:ln>
            <a:noFill/>
          </a:ln>
        </p:spPr>
        <p:txBody>
          <a:bodyPr spcFirstLastPara="1" wrap="square" lIns="0" tIns="0" rIns="0" bIns="0" anchor="t" anchorCtr="0">
            <a:noAutofit/>
          </a:bodyPr>
          <a:lstStyle/>
          <a:p>
            <a:pPr marL="0" lvl="0" indent="0" algn="r" rtl="0">
              <a:spcBef>
                <a:spcPts val="0"/>
              </a:spcBef>
              <a:spcAft>
                <a:spcPts val="0"/>
              </a:spcAft>
              <a:buClr>
                <a:srgbClr val="000000"/>
              </a:buClr>
              <a:buSzPts val="800"/>
              <a:buFont typeface="Arial"/>
              <a:buNone/>
            </a:pPr>
            <a:fld id="{00000000-1234-1234-1234-123412341234}" type="slidenum">
              <a:rPr lang="en"/>
              <a:t>22</a:t>
            </a:fld>
            <a:endParaRPr/>
          </a:p>
        </p:txBody>
      </p:sp>
      <p:sp>
        <p:nvSpPr>
          <p:cNvPr id="798" name="Google Shape;798;p79">
            <a:extLst>
              <a:ext uri="{FF2B5EF4-FFF2-40B4-BE49-F238E27FC236}">
                <a16:creationId xmlns:a16="http://schemas.microsoft.com/office/drawing/2014/main" id="{8A3BEED0-C074-A9A6-184A-DBAA910405BC}"/>
              </a:ext>
            </a:extLst>
          </p:cNvPr>
          <p:cNvSpPr txBox="1">
            <a:spLocks noGrp="1"/>
          </p:cNvSpPr>
          <p:nvPr>
            <p:ph type="title"/>
          </p:nvPr>
        </p:nvSpPr>
        <p:spPr>
          <a:xfrm>
            <a:off x="961160" y="549375"/>
            <a:ext cx="7221679" cy="478037"/>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US" sz="3600" dirty="0">
                <a:solidFill>
                  <a:schemeClr val="bg1"/>
                </a:solidFill>
              </a:rPr>
              <a:t>Connecting the Streaming Dots</a:t>
            </a:r>
          </a:p>
          <a:p>
            <a:pPr marL="0" lvl="0" indent="0" algn="l" rtl="0">
              <a:spcBef>
                <a:spcPts val="0"/>
              </a:spcBef>
              <a:spcAft>
                <a:spcPts val="0"/>
              </a:spcAft>
              <a:buNone/>
            </a:pPr>
            <a:endParaRPr dirty="0"/>
          </a:p>
        </p:txBody>
      </p:sp>
      <p:pic>
        <p:nvPicPr>
          <p:cNvPr id="6" name="Picture 5" descr="A diagram of a data server&#10;&#10;Description automatically generated">
            <a:extLst>
              <a:ext uri="{FF2B5EF4-FFF2-40B4-BE49-F238E27FC236}">
                <a16:creationId xmlns:a16="http://schemas.microsoft.com/office/drawing/2014/main" id="{2FF5FC9D-E172-5061-DA8F-DE95A813BCFB}"/>
              </a:ext>
            </a:extLst>
          </p:cNvPr>
          <p:cNvPicPr>
            <a:picLocks noChangeAspect="1"/>
          </p:cNvPicPr>
          <p:nvPr/>
        </p:nvPicPr>
        <p:blipFill>
          <a:blip r:embed="rId3"/>
          <a:stretch>
            <a:fillRect/>
          </a:stretch>
        </p:blipFill>
        <p:spPr>
          <a:xfrm>
            <a:off x="796405" y="1517452"/>
            <a:ext cx="7772400" cy="2892669"/>
          </a:xfrm>
          <a:prstGeom prst="rect">
            <a:avLst/>
          </a:prstGeom>
        </p:spPr>
      </p:pic>
    </p:spTree>
    <p:extLst>
      <p:ext uri="{BB962C8B-B14F-4D97-AF65-F5344CB8AC3E}">
        <p14:creationId xmlns:p14="http://schemas.microsoft.com/office/powerpoint/2010/main" val="25106164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680"/>
        <p:cNvGrpSpPr/>
        <p:nvPr/>
      </p:nvGrpSpPr>
      <p:grpSpPr>
        <a:xfrm>
          <a:off x="0" y="0"/>
          <a:ext cx="0" cy="0"/>
          <a:chOff x="0" y="0"/>
          <a:chExt cx="0" cy="0"/>
        </a:xfrm>
      </p:grpSpPr>
      <p:pic>
        <p:nvPicPr>
          <p:cNvPr id="5" name="Picture 4" descr="A qr code on a white background&#10;&#10;Description automatically generated">
            <a:extLst>
              <a:ext uri="{FF2B5EF4-FFF2-40B4-BE49-F238E27FC236}">
                <a16:creationId xmlns:a16="http://schemas.microsoft.com/office/drawing/2014/main" id="{1549E450-E96A-CF37-046B-4F1A1256066C}"/>
              </a:ext>
            </a:extLst>
          </p:cNvPr>
          <p:cNvPicPr>
            <a:picLocks noChangeAspect="1"/>
          </p:cNvPicPr>
          <p:nvPr/>
        </p:nvPicPr>
        <p:blipFill>
          <a:blip r:embed="rId3"/>
          <a:stretch>
            <a:fillRect/>
          </a:stretch>
        </p:blipFill>
        <p:spPr>
          <a:xfrm>
            <a:off x="5639546" y="2709035"/>
            <a:ext cx="1099692" cy="1099692"/>
          </a:xfrm>
          <a:prstGeom prst="rect">
            <a:avLst/>
          </a:prstGeom>
        </p:spPr>
      </p:pic>
      <p:sp>
        <p:nvSpPr>
          <p:cNvPr id="683" name="Google Shape;683;p67"/>
          <p:cNvSpPr txBox="1">
            <a:spLocks noGrp="1"/>
          </p:cNvSpPr>
          <p:nvPr>
            <p:ph type="title"/>
          </p:nvPr>
        </p:nvSpPr>
        <p:spPr>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None/>
            </a:pPr>
            <a:r>
              <a:rPr lang="en" dirty="0">
                <a:solidFill>
                  <a:schemeClr val="tx1"/>
                </a:solidFill>
              </a:rPr>
              <a:t>Streaming Medallion Architecture</a:t>
            </a:r>
            <a:endParaRPr dirty="0">
              <a:solidFill>
                <a:schemeClr val="tx1"/>
              </a:solidFill>
            </a:endParaRPr>
          </a:p>
        </p:txBody>
      </p:sp>
      <p:sp>
        <p:nvSpPr>
          <p:cNvPr id="682" name="Google Shape;682;p67"/>
          <p:cNvSpPr txBox="1">
            <a:spLocks noGrp="1"/>
          </p:cNvSpPr>
          <p:nvPr>
            <p:ph type="sldNum" idx="12"/>
          </p:nvPr>
        </p:nvSpPr>
        <p:spPr>
          <a:prstGeom prst="rect">
            <a:avLst/>
          </a:prstGeom>
          <a:noFill/>
          <a:ln>
            <a:noFill/>
          </a:ln>
        </p:spPr>
        <p:txBody>
          <a:bodyPr spcFirstLastPara="1" wrap="square" lIns="0" tIns="0" rIns="0" bIns="0" anchor="t" anchorCtr="0">
            <a:noAutofit/>
          </a:bodyPr>
          <a:lstStyle/>
          <a:p>
            <a:pPr marL="0" lvl="0" indent="0" algn="r" rtl="0">
              <a:spcBef>
                <a:spcPts val="0"/>
              </a:spcBef>
              <a:spcAft>
                <a:spcPts val="0"/>
              </a:spcAft>
              <a:buClr>
                <a:srgbClr val="000000"/>
              </a:buClr>
              <a:buSzPts val="800"/>
              <a:buFont typeface="Arial"/>
              <a:buNone/>
            </a:pPr>
            <a:fld id="{00000000-1234-1234-1234-123412341234}" type="slidenum">
              <a:rPr lang="en"/>
              <a:t>23</a:t>
            </a:fld>
            <a:endParaRPr/>
          </a:p>
        </p:txBody>
      </p:sp>
      <p:sp>
        <p:nvSpPr>
          <p:cNvPr id="684" name="Google Shape;684;p67"/>
          <p:cNvSpPr txBox="1">
            <a:spLocks noGrp="1"/>
          </p:cNvSpPr>
          <p:nvPr>
            <p:ph type="subTitle" idx="2"/>
          </p:nvPr>
        </p:nvSpPr>
        <p:spPr>
          <a:xfrm>
            <a:off x="231325" y="798400"/>
            <a:ext cx="8684100" cy="318549"/>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 dirty="0">
                <a:solidFill>
                  <a:schemeClr val="accent5">
                    <a:lumMod val="75000"/>
                  </a:schemeClr>
                </a:solidFill>
                <a:latin typeface="DM Mono" panose="020B0509040201040103" pitchFamily="49" charset="77"/>
              </a:rPr>
              <a:t>Design Patterns and Use Cases</a:t>
            </a:r>
            <a:endParaRPr dirty="0">
              <a:solidFill>
                <a:schemeClr val="accent5">
                  <a:lumMod val="75000"/>
                </a:schemeClr>
              </a:solidFill>
              <a:latin typeface="DM Mono" panose="020B0509040201040103" pitchFamily="49" charset="77"/>
            </a:endParaRPr>
          </a:p>
        </p:txBody>
      </p:sp>
      <p:pic>
        <p:nvPicPr>
          <p:cNvPr id="2" name="Picture 1">
            <a:hlinkClick r:id="rId4"/>
            <a:extLst>
              <a:ext uri="{FF2B5EF4-FFF2-40B4-BE49-F238E27FC236}">
                <a16:creationId xmlns:a16="http://schemas.microsoft.com/office/drawing/2014/main" id="{45DF7AFE-90F2-126B-96DE-2E080020CD8D}"/>
              </a:ext>
            </a:extLst>
          </p:cNvPr>
          <p:cNvPicPr>
            <a:picLocks noChangeAspect="1"/>
          </p:cNvPicPr>
          <p:nvPr/>
        </p:nvPicPr>
        <p:blipFill>
          <a:blip r:embed="rId5"/>
          <a:srcRect/>
          <a:stretch/>
        </p:blipFill>
        <p:spPr>
          <a:xfrm>
            <a:off x="6821431" y="1371705"/>
            <a:ext cx="1909420" cy="2437022"/>
          </a:xfrm>
          <a:prstGeom prst="rect">
            <a:avLst/>
          </a:prstGeom>
          <a:effectLst>
            <a:outerShdw blurRad="286134" sx="102000" sy="102000" algn="ctr" rotWithShape="0">
              <a:prstClr val="black">
                <a:alpha val="40000"/>
              </a:prstClr>
            </a:outerShdw>
          </a:effectLst>
        </p:spPr>
      </p:pic>
      <p:sp>
        <p:nvSpPr>
          <p:cNvPr id="3" name="TextBox 2">
            <a:extLst>
              <a:ext uri="{FF2B5EF4-FFF2-40B4-BE49-F238E27FC236}">
                <a16:creationId xmlns:a16="http://schemas.microsoft.com/office/drawing/2014/main" id="{F4E6CA7A-1C2E-C41D-69A9-124B70A924D9}"/>
              </a:ext>
            </a:extLst>
          </p:cNvPr>
          <p:cNvSpPr txBox="1"/>
          <p:nvPr/>
        </p:nvSpPr>
        <p:spPr>
          <a:xfrm>
            <a:off x="208738" y="1533133"/>
            <a:ext cx="4227664" cy="2677656"/>
          </a:xfrm>
          <a:prstGeom prst="rect">
            <a:avLst/>
          </a:prstGeom>
          <a:noFill/>
        </p:spPr>
        <p:txBody>
          <a:bodyPr wrap="square" rtlCol="0">
            <a:spAutoFit/>
          </a:bodyPr>
          <a:lstStyle/>
          <a:p>
            <a:r>
              <a:rPr lang="en-US" b="1" dirty="0">
                <a:solidFill>
                  <a:schemeClr val="tx1"/>
                </a:solidFill>
                <a:latin typeface="DM Mono" panose="020B0509040201040103" pitchFamily="49" charset="77"/>
              </a:rPr>
              <a:t>What We’ll Learn</a:t>
            </a:r>
            <a:br>
              <a:rPr lang="en-US" b="1" dirty="0">
                <a:solidFill>
                  <a:schemeClr val="tx1"/>
                </a:solidFill>
                <a:latin typeface="DM Mono" panose="020B0509040201040103" pitchFamily="49" charset="77"/>
              </a:rPr>
            </a:br>
            <a:endParaRPr lang="en-US" b="1" dirty="0">
              <a:solidFill>
                <a:schemeClr val="tx1"/>
              </a:solidFill>
              <a:latin typeface="DM Mono" panose="020B0509040201040103" pitchFamily="49" charset="77"/>
            </a:endParaRPr>
          </a:p>
          <a:p>
            <a:pPr marL="285750" indent="-285750">
              <a:buFont typeface="Arial" panose="020B0604020202020204" pitchFamily="34" charset="0"/>
              <a:buChar char="•"/>
            </a:pPr>
            <a:r>
              <a:rPr lang="en-US" b="1" i="1" dirty="0">
                <a:solidFill>
                  <a:schemeClr val="bg1">
                    <a:lumMod val="50000"/>
                  </a:schemeClr>
                </a:solidFill>
                <a:latin typeface="DM Mono" panose="020B0509040201040103" pitchFamily="49" charset="77"/>
              </a:rPr>
              <a:t>How Internal &amp; External Data Domains improve the Medallion Architecture</a:t>
            </a:r>
          </a:p>
          <a:p>
            <a:pPr marL="285750" indent="-285750">
              <a:buFont typeface="Arial" panose="020B0604020202020204" pitchFamily="34" charset="0"/>
              <a:buChar char="•"/>
            </a:pPr>
            <a:endParaRPr lang="en-US" b="1" i="1" dirty="0">
              <a:solidFill>
                <a:schemeClr val="bg1">
                  <a:lumMod val="50000"/>
                </a:schemeClr>
              </a:solidFill>
              <a:latin typeface="DM Mono" panose="020B0509040201040103" pitchFamily="49" charset="77"/>
            </a:endParaRPr>
          </a:p>
          <a:p>
            <a:pPr marL="285750" indent="-285750">
              <a:buFont typeface="Arial" panose="020B0604020202020204" pitchFamily="34" charset="0"/>
              <a:buChar char="•"/>
            </a:pPr>
            <a:r>
              <a:rPr lang="en-US" b="1" i="1" dirty="0">
                <a:solidFill>
                  <a:schemeClr val="bg1">
                    <a:lumMod val="50000"/>
                  </a:schemeClr>
                </a:solidFill>
                <a:latin typeface="DM Mono" panose="020B0509040201040103" pitchFamily="49" charset="77"/>
              </a:rPr>
              <a:t>From Tin-X: </a:t>
            </a:r>
            <a:r>
              <a:rPr lang="en-US" b="1" i="1" dirty="0" err="1">
                <a:solidFill>
                  <a:schemeClr val="bg1">
                    <a:lumMod val="50000"/>
                  </a:schemeClr>
                </a:solidFill>
                <a:latin typeface="DM Mono" panose="020B0509040201040103" pitchFamily="49" charset="77"/>
              </a:rPr>
              <a:t>Protobuf</a:t>
            </a:r>
            <a:r>
              <a:rPr lang="en-US" b="1" i="1" dirty="0">
                <a:solidFill>
                  <a:schemeClr val="bg1">
                    <a:lumMod val="50000"/>
                  </a:schemeClr>
                </a:solidFill>
                <a:latin typeface="DM Mono" panose="020B0509040201040103" pitchFamily="49" charset="77"/>
              </a:rPr>
              <a:t> Extraction Design Pattern.</a:t>
            </a:r>
          </a:p>
          <a:p>
            <a:pPr marL="285750" indent="-285750">
              <a:buFont typeface="Arial" panose="020B0604020202020204" pitchFamily="34" charset="0"/>
              <a:buChar char="•"/>
            </a:pPr>
            <a:endParaRPr lang="en-US" b="1" i="1" dirty="0">
              <a:solidFill>
                <a:schemeClr val="bg1">
                  <a:lumMod val="50000"/>
                </a:schemeClr>
              </a:solidFill>
              <a:latin typeface="DM Mono" panose="020B0509040201040103" pitchFamily="49" charset="77"/>
            </a:endParaRPr>
          </a:p>
          <a:p>
            <a:pPr marL="285750" indent="-285750">
              <a:buFont typeface="Arial" panose="020B0604020202020204" pitchFamily="34" charset="0"/>
              <a:buChar char="•"/>
            </a:pPr>
            <a:r>
              <a:rPr lang="en-US" b="1" i="1" dirty="0">
                <a:solidFill>
                  <a:schemeClr val="bg1">
                    <a:lumMod val="50000"/>
                  </a:schemeClr>
                </a:solidFill>
                <a:latin typeface="DM Mono" panose="020B0509040201040103" pitchFamily="49" charset="77"/>
              </a:rPr>
              <a:t>Consistent Aggregations with Spark-Expectations</a:t>
            </a:r>
            <a:br>
              <a:rPr lang="en-US" b="1" i="1" dirty="0">
                <a:solidFill>
                  <a:schemeClr val="bg1">
                    <a:lumMod val="50000"/>
                  </a:schemeClr>
                </a:solidFill>
                <a:latin typeface="DM Mono" panose="020B0509040201040103" pitchFamily="49" charset="77"/>
              </a:rPr>
            </a:br>
            <a:endParaRPr lang="en-US" b="1" i="1" dirty="0">
              <a:solidFill>
                <a:schemeClr val="bg1">
                  <a:lumMod val="50000"/>
                </a:schemeClr>
              </a:solidFill>
              <a:latin typeface="DM Mono" panose="020B0509040201040103" pitchFamily="49" charset="77"/>
            </a:endParaRPr>
          </a:p>
        </p:txBody>
      </p:sp>
      <p:sp>
        <p:nvSpPr>
          <p:cNvPr id="4" name="TextBox 3">
            <a:extLst>
              <a:ext uri="{FF2B5EF4-FFF2-40B4-BE49-F238E27FC236}">
                <a16:creationId xmlns:a16="http://schemas.microsoft.com/office/drawing/2014/main" id="{B0B85C60-357B-96F7-714E-22CFED4E325E}"/>
              </a:ext>
            </a:extLst>
          </p:cNvPr>
          <p:cNvSpPr txBox="1"/>
          <p:nvPr/>
        </p:nvSpPr>
        <p:spPr>
          <a:xfrm>
            <a:off x="5778996" y="4010176"/>
            <a:ext cx="3136403" cy="430887"/>
          </a:xfrm>
          <a:prstGeom prst="rect">
            <a:avLst/>
          </a:prstGeom>
          <a:noFill/>
        </p:spPr>
        <p:txBody>
          <a:bodyPr wrap="square">
            <a:spAutoFit/>
          </a:bodyPr>
          <a:lstStyle/>
          <a:p>
            <a:r>
              <a:rPr lang="en-US" sz="1100" dirty="0">
                <a:latin typeface="DM Mono" panose="020B0509040201040103" pitchFamily="49" charset="77"/>
              </a:rPr>
              <a:t>Medallion and Streaming Medallion are covered here ^</a:t>
            </a:r>
          </a:p>
        </p:txBody>
      </p:sp>
    </p:spTree>
    <p:extLst>
      <p:ext uri="{BB962C8B-B14F-4D97-AF65-F5344CB8AC3E}">
        <p14:creationId xmlns:p14="http://schemas.microsoft.com/office/powerpoint/2010/main" val="15477635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943"/>
        <p:cNvGrpSpPr/>
        <p:nvPr/>
      </p:nvGrpSpPr>
      <p:grpSpPr>
        <a:xfrm>
          <a:off x="0" y="0"/>
          <a:ext cx="0" cy="0"/>
          <a:chOff x="0" y="0"/>
          <a:chExt cx="0" cy="0"/>
        </a:xfrm>
      </p:grpSpPr>
      <p:sp>
        <p:nvSpPr>
          <p:cNvPr id="12" name="Rectangle 11">
            <a:extLst>
              <a:ext uri="{FF2B5EF4-FFF2-40B4-BE49-F238E27FC236}">
                <a16:creationId xmlns:a16="http://schemas.microsoft.com/office/drawing/2014/main" id="{BD1553D8-6D4E-13A2-56C5-4E91E5BE1267}"/>
              </a:ext>
            </a:extLst>
          </p:cNvPr>
          <p:cNvSpPr/>
          <p:nvPr/>
        </p:nvSpPr>
        <p:spPr>
          <a:xfrm>
            <a:off x="5601176" y="2301411"/>
            <a:ext cx="3368162" cy="1479479"/>
          </a:xfrm>
          <a:prstGeom prst="rect">
            <a:avLst/>
          </a:prstGeom>
          <a:solidFill>
            <a:schemeClr val="tx2"/>
          </a:solid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98ABB20-744C-28FE-A967-81B70F43DF29}"/>
              </a:ext>
            </a:extLst>
          </p:cNvPr>
          <p:cNvSpPr/>
          <p:nvPr/>
        </p:nvSpPr>
        <p:spPr>
          <a:xfrm>
            <a:off x="2702102" y="2301411"/>
            <a:ext cx="2671280" cy="1479479"/>
          </a:xfrm>
          <a:prstGeom prst="rect">
            <a:avLst/>
          </a:prstGeom>
          <a:solidFill>
            <a:schemeClr val="tx2"/>
          </a:solid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9CC442FA-DEA9-D647-2C19-34FA6C49872D}"/>
              </a:ext>
            </a:extLst>
          </p:cNvPr>
          <p:cNvSpPr/>
          <p:nvPr/>
        </p:nvSpPr>
        <p:spPr>
          <a:xfrm>
            <a:off x="228589" y="2301411"/>
            <a:ext cx="2112155" cy="1479479"/>
          </a:xfrm>
          <a:prstGeom prst="rect">
            <a:avLst/>
          </a:prstGeom>
          <a:solidFill>
            <a:schemeClr val="tx2"/>
          </a:solid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6" name="Google Shape;946;p89"/>
          <p:cNvSpPr txBox="1">
            <a:spLocks noGrp="1"/>
          </p:cNvSpPr>
          <p:nvPr>
            <p:ph type="title"/>
          </p:nvPr>
        </p:nvSpPr>
        <p:spPr>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None/>
            </a:pPr>
            <a:r>
              <a:rPr lang="en-US" dirty="0"/>
              <a:t>Triggering Patterns</a:t>
            </a:r>
            <a:endParaRPr dirty="0"/>
          </a:p>
        </p:txBody>
      </p:sp>
      <p:sp>
        <p:nvSpPr>
          <p:cNvPr id="945" name="Google Shape;945;p89"/>
          <p:cNvSpPr txBox="1">
            <a:spLocks noGrp="1"/>
          </p:cNvSpPr>
          <p:nvPr>
            <p:ph type="sldNum" idx="12"/>
          </p:nvPr>
        </p:nvSpPr>
        <p:spPr>
          <a:prstGeom prst="rect">
            <a:avLst/>
          </a:prstGeom>
          <a:noFill/>
          <a:ln>
            <a:noFill/>
          </a:ln>
        </p:spPr>
        <p:txBody>
          <a:bodyPr spcFirstLastPara="1" wrap="square" lIns="0" tIns="0" rIns="0" bIns="0" anchor="t" anchorCtr="0">
            <a:noAutofit/>
          </a:bodyPr>
          <a:lstStyle/>
          <a:p>
            <a:pPr marL="0" lvl="0" indent="0" algn="r" rtl="0">
              <a:spcBef>
                <a:spcPts val="0"/>
              </a:spcBef>
              <a:spcAft>
                <a:spcPts val="0"/>
              </a:spcAft>
              <a:buClr>
                <a:srgbClr val="000000"/>
              </a:buClr>
              <a:buSzPts val="800"/>
              <a:buFont typeface="Arial"/>
              <a:buNone/>
            </a:pPr>
            <a:fld id="{00000000-1234-1234-1234-123412341234}" type="slidenum">
              <a:rPr lang="en">
                <a:solidFill>
                  <a:schemeClr val="accent5"/>
                </a:solidFill>
              </a:rPr>
              <a:t>24</a:t>
            </a:fld>
            <a:endParaRPr>
              <a:solidFill>
                <a:schemeClr val="accent5"/>
              </a:solidFill>
            </a:endParaRPr>
          </a:p>
        </p:txBody>
      </p:sp>
      <p:sp>
        <p:nvSpPr>
          <p:cNvPr id="947" name="Google Shape;947;p89"/>
          <p:cNvSpPr txBox="1">
            <a:spLocks noGrp="1"/>
          </p:cNvSpPr>
          <p:nvPr>
            <p:ph type="subTitle" idx="2"/>
          </p:nvPr>
        </p:nvSpPr>
        <p:spPr>
          <a:xfrm>
            <a:off x="231325" y="798400"/>
            <a:ext cx="8684100" cy="318549"/>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US" dirty="0">
                <a:solidFill>
                  <a:schemeClr val="accent5"/>
                </a:solidFill>
              </a:rPr>
              <a:t>How to use Triggers Efficiently</a:t>
            </a:r>
            <a:endParaRPr dirty="0">
              <a:solidFill>
                <a:schemeClr val="accent5"/>
              </a:solidFill>
            </a:endParaRPr>
          </a:p>
        </p:txBody>
      </p:sp>
      <p:sp>
        <p:nvSpPr>
          <p:cNvPr id="3" name="TextBox 2">
            <a:extLst>
              <a:ext uri="{FF2B5EF4-FFF2-40B4-BE49-F238E27FC236}">
                <a16:creationId xmlns:a16="http://schemas.microsoft.com/office/drawing/2014/main" id="{AD27D03E-C52D-2222-126C-5AE043374A8E}"/>
              </a:ext>
            </a:extLst>
          </p:cNvPr>
          <p:cNvSpPr txBox="1"/>
          <p:nvPr/>
        </p:nvSpPr>
        <p:spPr>
          <a:xfrm>
            <a:off x="2806605" y="2413241"/>
            <a:ext cx="2566777" cy="1015663"/>
          </a:xfrm>
          <a:prstGeom prst="rect">
            <a:avLst/>
          </a:prstGeom>
          <a:noFill/>
        </p:spPr>
        <p:txBody>
          <a:bodyPr wrap="square">
            <a:spAutoFit/>
          </a:bodyPr>
          <a:lstStyle/>
          <a:p>
            <a:r>
              <a:rPr lang="en-US" sz="1000" dirty="0" err="1">
                <a:latin typeface="DM Mono Light" panose="020B0309040201040103" pitchFamily="49" charset="77"/>
              </a:rPr>
              <a:t>df</a:t>
            </a:r>
            <a:r>
              <a:rPr lang="en-US" sz="1000" dirty="0" err="1">
                <a:effectLst/>
                <a:latin typeface="DM Mono Light" panose="020B0309040201040103" pitchFamily="49" charset="77"/>
              </a:rPr>
              <a:t>.</a:t>
            </a:r>
            <a:r>
              <a:rPr lang="en-US" sz="1000" dirty="0" err="1">
                <a:latin typeface="DM Mono Light" panose="020B0309040201040103" pitchFamily="49" charset="77"/>
              </a:rPr>
              <a:t>writeStream</a:t>
            </a:r>
            <a:endParaRPr lang="en-US" sz="1000" dirty="0">
              <a:latin typeface="DM Mono Light" panose="020B0309040201040103" pitchFamily="49" charset="77"/>
            </a:endParaRPr>
          </a:p>
          <a:p>
            <a:r>
              <a:rPr lang="en-US" sz="1000" dirty="0">
                <a:effectLst/>
                <a:latin typeface="DM Mono Light" panose="020B0309040201040103" pitchFamily="49" charset="77"/>
              </a:rPr>
              <a:t>   .</a:t>
            </a:r>
            <a:r>
              <a:rPr lang="en-US" sz="1000" dirty="0">
                <a:latin typeface="DM Mono Light" panose="020B0309040201040103" pitchFamily="49" charset="77"/>
              </a:rPr>
              <a:t>format</a:t>
            </a:r>
            <a:r>
              <a:rPr lang="en-US" sz="1000" dirty="0">
                <a:effectLst/>
                <a:latin typeface="DM Mono Light" panose="020B0309040201040103" pitchFamily="49" charset="77"/>
              </a:rPr>
              <a:t>("delta")</a:t>
            </a:r>
          </a:p>
          <a:p>
            <a:r>
              <a:rPr lang="en-US" sz="1000" dirty="0">
                <a:latin typeface="DM Mono Light" panose="020B0309040201040103" pitchFamily="49" charset="77"/>
              </a:rPr>
              <a:t>   …</a:t>
            </a:r>
            <a:endParaRPr lang="en-US" sz="1000" dirty="0">
              <a:effectLst/>
              <a:latin typeface="DM Mono Light" panose="020B0309040201040103" pitchFamily="49" charset="77"/>
            </a:endParaRPr>
          </a:p>
          <a:p>
            <a:r>
              <a:rPr lang="en-US" sz="1000" dirty="0">
                <a:effectLst/>
                <a:latin typeface="DM Mono Light" panose="020B0309040201040103" pitchFamily="49" charset="77"/>
              </a:rPr>
              <a:t>   .</a:t>
            </a:r>
            <a:r>
              <a:rPr lang="en-US" sz="1000" dirty="0" err="1">
                <a:latin typeface="DM Mono Light" panose="020B0309040201040103" pitchFamily="49" charset="77"/>
              </a:rPr>
              <a:t>outputMode</a:t>
            </a:r>
            <a:r>
              <a:rPr lang="en-US" sz="1000" dirty="0">
                <a:effectLst/>
                <a:latin typeface="DM Mono Light" panose="020B0309040201040103" pitchFamily="49" charset="77"/>
              </a:rPr>
              <a:t>("append")</a:t>
            </a:r>
          </a:p>
          <a:p>
            <a:r>
              <a:rPr lang="en-US" sz="1000" dirty="0">
                <a:latin typeface="DM Mono Light" panose="020B0309040201040103" pitchFamily="49" charset="77"/>
              </a:rPr>
              <a:t>   </a:t>
            </a:r>
            <a:r>
              <a:rPr lang="en-US" sz="1000" dirty="0">
                <a:effectLst/>
                <a:latin typeface="DM Mono Light" panose="020B0309040201040103" pitchFamily="49" charset="77"/>
              </a:rPr>
              <a:t>.</a:t>
            </a:r>
            <a:r>
              <a:rPr lang="en-US" sz="1000" dirty="0">
                <a:latin typeface="DM Mono Light" panose="020B0309040201040103" pitchFamily="49" charset="77"/>
              </a:rPr>
              <a:t>trigger</a:t>
            </a:r>
            <a:r>
              <a:rPr lang="en-US" sz="1000" dirty="0">
                <a:effectLst/>
                <a:latin typeface="DM Mono Light" panose="020B0309040201040103" pitchFamily="49" charset="77"/>
              </a:rPr>
              <a:t>(</a:t>
            </a:r>
            <a:r>
              <a:rPr lang="en-US" sz="1000" dirty="0" err="1">
                <a:latin typeface="DM Mono Light" panose="020B0309040201040103" pitchFamily="49" charset="77"/>
              </a:rPr>
              <a:t>availableNow</a:t>
            </a:r>
            <a:r>
              <a:rPr lang="en-US" sz="1000" dirty="0">
                <a:effectLst/>
                <a:latin typeface="DM Mono Light" panose="020B0309040201040103" pitchFamily="49" charset="77"/>
              </a:rPr>
              <a:t>=True)</a:t>
            </a:r>
          </a:p>
          <a:p>
            <a:r>
              <a:rPr lang="en-US" sz="1000" dirty="0">
                <a:latin typeface="DM Mono Light" panose="020B0309040201040103" pitchFamily="49" charset="77"/>
              </a:rPr>
              <a:t>   </a:t>
            </a:r>
            <a:r>
              <a:rPr lang="en-US" sz="1000" dirty="0">
                <a:effectLst/>
                <a:latin typeface="DM Mono Light" panose="020B0309040201040103" pitchFamily="49" charset="77"/>
              </a:rPr>
              <a:t>.</a:t>
            </a:r>
            <a:r>
              <a:rPr lang="en-US" sz="1000" dirty="0" err="1">
                <a:latin typeface="DM Mono Light" panose="020B0309040201040103" pitchFamily="49" charset="77"/>
              </a:rPr>
              <a:t>toTable</a:t>
            </a:r>
            <a:r>
              <a:rPr lang="en-US" sz="1000" dirty="0">
                <a:effectLst/>
                <a:latin typeface="DM Mono Light" panose="020B0309040201040103" pitchFamily="49" charset="77"/>
              </a:rPr>
              <a:t>(…)</a:t>
            </a:r>
            <a:endParaRPr lang="en-US" sz="1000" dirty="0">
              <a:latin typeface="DM Mono Light" panose="020B0309040201040103" pitchFamily="49" charset="77"/>
            </a:endParaRPr>
          </a:p>
        </p:txBody>
      </p:sp>
      <p:sp>
        <p:nvSpPr>
          <p:cNvPr id="4" name="TextBox 3">
            <a:extLst>
              <a:ext uri="{FF2B5EF4-FFF2-40B4-BE49-F238E27FC236}">
                <a16:creationId xmlns:a16="http://schemas.microsoft.com/office/drawing/2014/main" id="{7188D86B-C80F-8DA0-1CC3-8CB1E7B0F21F}"/>
              </a:ext>
            </a:extLst>
          </p:cNvPr>
          <p:cNvSpPr txBox="1"/>
          <p:nvPr/>
        </p:nvSpPr>
        <p:spPr>
          <a:xfrm>
            <a:off x="228589" y="2416324"/>
            <a:ext cx="2112155" cy="1015663"/>
          </a:xfrm>
          <a:prstGeom prst="rect">
            <a:avLst/>
          </a:prstGeom>
          <a:noFill/>
        </p:spPr>
        <p:txBody>
          <a:bodyPr wrap="square">
            <a:spAutoFit/>
          </a:bodyPr>
          <a:lstStyle/>
          <a:p>
            <a:r>
              <a:rPr lang="en-US" sz="1000" dirty="0" err="1">
                <a:latin typeface="DM Mono Light" panose="020B0309040201040103" pitchFamily="49" charset="77"/>
                <a:ea typeface="Helvetica Neue Light" panose="02000403000000020004" pitchFamily="2" charset="0"/>
              </a:rPr>
              <a:t>df</a:t>
            </a:r>
            <a:r>
              <a:rPr lang="en-US" sz="1000" dirty="0" err="1">
                <a:effectLst/>
                <a:latin typeface="DM Mono Light" panose="020B0309040201040103" pitchFamily="49" charset="77"/>
                <a:ea typeface="Helvetica Neue Light" panose="02000403000000020004" pitchFamily="2" charset="0"/>
              </a:rPr>
              <a:t>.</a:t>
            </a:r>
            <a:r>
              <a:rPr lang="en-US" sz="1000" dirty="0" err="1">
                <a:latin typeface="DM Mono Light" panose="020B0309040201040103" pitchFamily="49" charset="77"/>
                <a:ea typeface="Helvetica Neue Light" panose="02000403000000020004" pitchFamily="2" charset="0"/>
              </a:rPr>
              <a:t>writeStream</a:t>
            </a:r>
            <a:endParaRPr lang="en-US" sz="1000" dirty="0">
              <a:latin typeface="DM Mono Light" panose="020B0309040201040103" pitchFamily="49" charset="77"/>
              <a:ea typeface="Helvetica Neue Light" panose="02000403000000020004" pitchFamily="2" charset="0"/>
            </a:endParaRPr>
          </a:p>
          <a:p>
            <a:r>
              <a:rPr lang="en-US" sz="1000" dirty="0">
                <a:effectLst/>
                <a:latin typeface="DM Mono Light" panose="020B0309040201040103" pitchFamily="49" charset="77"/>
                <a:ea typeface="Helvetica Neue Light" panose="02000403000000020004" pitchFamily="2" charset="0"/>
              </a:rPr>
              <a:t>   .</a:t>
            </a:r>
            <a:r>
              <a:rPr lang="en-US" sz="1000" dirty="0">
                <a:latin typeface="DM Mono Light" panose="020B0309040201040103" pitchFamily="49" charset="77"/>
                <a:ea typeface="Helvetica Neue Light" panose="02000403000000020004" pitchFamily="2" charset="0"/>
              </a:rPr>
              <a:t>format</a:t>
            </a:r>
            <a:r>
              <a:rPr lang="en-US" sz="1000" dirty="0">
                <a:effectLst/>
                <a:latin typeface="DM Mono Light" panose="020B0309040201040103" pitchFamily="49" charset="77"/>
                <a:ea typeface="Helvetica Neue Light" panose="02000403000000020004" pitchFamily="2" charset="0"/>
              </a:rPr>
              <a:t>("delta</a:t>
            </a:r>
            <a:r>
              <a:rPr lang="en-US" sz="1000" dirty="0">
                <a:effectLst/>
                <a:latin typeface="DM Mono Light" panose="020B0309040201040103" pitchFamily="49" charset="77"/>
                <a:ea typeface="Helvetica Neue Light" panose="02000403000000020004" pitchFamily="2" charset="0"/>
              </a:rPr>
              <a:t>")</a:t>
            </a:r>
          </a:p>
          <a:p>
            <a:r>
              <a:rPr lang="en-US" sz="1000" dirty="0">
                <a:latin typeface="DM Mono Light" panose="020B0309040201040103" pitchFamily="49" charset="77"/>
                <a:ea typeface="Helvetica Neue Light" panose="02000403000000020004" pitchFamily="2" charset="0"/>
              </a:rPr>
              <a:t>   …</a:t>
            </a:r>
            <a:endParaRPr lang="en-US" sz="1000" dirty="0">
              <a:effectLst/>
              <a:latin typeface="DM Mono Light" panose="020B0309040201040103" pitchFamily="49" charset="77"/>
              <a:ea typeface="Helvetica Neue Light" panose="02000403000000020004" pitchFamily="2" charset="0"/>
            </a:endParaRPr>
          </a:p>
          <a:p>
            <a:r>
              <a:rPr lang="en-US" sz="1000" dirty="0">
                <a:effectLst/>
                <a:latin typeface="DM Mono Light" panose="020B0309040201040103" pitchFamily="49" charset="77"/>
                <a:ea typeface="Helvetica Neue Light" panose="02000403000000020004" pitchFamily="2" charset="0"/>
              </a:rPr>
              <a:t>   .</a:t>
            </a:r>
            <a:r>
              <a:rPr lang="en-US" sz="1000" dirty="0" err="1">
                <a:latin typeface="DM Mono Light" panose="020B0309040201040103" pitchFamily="49" charset="77"/>
                <a:ea typeface="Helvetica Neue Light" panose="02000403000000020004" pitchFamily="2" charset="0"/>
              </a:rPr>
              <a:t>outputMode</a:t>
            </a:r>
            <a:r>
              <a:rPr lang="en-US" sz="1000" dirty="0">
                <a:effectLst/>
                <a:latin typeface="DM Mono Light" panose="020B0309040201040103" pitchFamily="49" charset="77"/>
                <a:ea typeface="Helvetica Neue Light" panose="02000403000000020004" pitchFamily="2" charset="0"/>
              </a:rPr>
              <a:t>("append")</a:t>
            </a:r>
          </a:p>
          <a:p>
            <a:r>
              <a:rPr lang="en-US" sz="1000" dirty="0">
                <a:latin typeface="DM Mono Light" panose="020B0309040201040103" pitchFamily="49" charset="77"/>
                <a:ea typeface="Helvetica Neue Light" panose="02000403000000020004" pitchFamily="2" charset="0"/>
              </a:rPr>
              <a:t>   </a:t>
            </a:r>
            <a:r>
              <a:rPr lang="en-US" sz="1000" dirty="0">
                <a:effectLst/>
                <a:latin typeface="DM Mono Light" panose="020B0309040201040103" pitchFamily="49" charset="77"/>
                <a:ea typeface="Helvetica Neue Light" panose="02000403000000020004" pitchFamily="2" charset="0"/>
              </a:rPr>
              <a:t>.</a:t>
            </a:r>
            <a:r>
              <a:rPr lang="en-US" sz="1000" dirty="0">
                <a:latin typeface="DM Mono Light" panose="020B0309040201040103" pitchFamily="49" charset="77"/>
                <a:ea typeface="Helvetica Neue Light" panose="02000403000000020004" pitchFamily="2" charset="0"/>
              </a:rPr>
              <a:t>trigger</a:t>
            </a:r>
            <a:r>
              <a:rPr lang="en-US" sz="1000" dirty="0">
                <a:effectLst/>
                <a:latin typeface="DM Mono Light" panose="020B0309040201040103" pitchFamily="49" charset="77"/>
                <a:ea typeface="Helvetica Neue Light" panose="02000403000000020004" pitchFamily="2" charset="0"/>
              </a:rPr>
              <a:t>(</a:t>
            </a:r>
            <a:r>
              <a:rPr lang="en-US" sz="1000" dirty="0">
                <a:latin typeface="DM Mono Light" panose="020B0309040201040103" pitchFamily="49" charset="77"/>
                <a:ea typeface="Helvetica Neue Light" panose="02000403000000020004" pitchFamily="2" charset="0"/>
              </a:rPr>
              <a:t>once</a:t>
            </a:r>
            <a:r>
              <a:rPr lang="en-US" sz="1000" dirty="0">
                <a:effectLst/>
                <a:latin typeface="DM Mono Light" panose="020B0309040201040103" pitchFamily="49" charset="77"/>
                <a:ea typeface="Helvetica Neue Light" panose="02000403000000020004" pitchFamily="2" charset="0"/>
              </a:rPr>
              <a:t>=True)</a:t>
            </a:r>
          </a:p>
          <a:p>
            <a:r>
              <a:rPr lang="en-US" sz="1000" dirty="0">
                <a:latin typeface="DM Mono Light" panose="020B0309040201040103" pitchFamily="49" charset="77"/>
                <a:ea typeface="Helvetica Neue Light" panose="02000403000000020004" pitchFamily="2" charset="0"/>
              </a:rPr>
              <a:t>   </a:t>
            </a:r>
            <a:r>
              <a:rPr lang="en-US" sz="1000" dirty="0">
                <a:effectLst/>
                <a:latin typeface="DM Mono Light" panose="020B0309040201040103" pitchFamily="49" charset="77"/>
                <a:ea typeface="Helvetica Neue Light" panose="02000403000000020004" pitchFamily="2" charset="0"/>
              </a:rPr>
              <a:t>.</a:t>
            </a:r>
            <a:r>
              <a:rPr lang="en-US" sz="1000" dirty="0" err="1">
                <a:latin typeface="DM Mono Light" panose="020B0309040201040103" pitchFamily="49" charset="77"/>
                <a:ea typeface="Helvetica Neue Light" panose="02000403000000020004" pitchFamily="2" charset="0"/>
              </a:rPr>
              <a:t>toTable</a:t>
            </a:r>
            <a:r>
              <a:rPr lang="en-US" sz="1000" dirty="0">
                <a:effectLst/>
                <a:latin typeface="DM Mono Light" panose="020B0309040201040103" pitchFamily="49" charset="77"/>
                <a:ea typeface="Helvetica Neue Light" panose="02000403000000020004" pitchFamily="2" charset="0"/>
              </a:rPr>
              <a:t>(…)</a:t>
            </a:r>
            <a:endParaRPr lang="en-US" sz="1000" dirty="0">
              <a:latin typeface="DM Mono Light" panose="020B0309040201040103" pitchFamily="49" charset="77"/>
              <a:ea typeface="Helvetica Neue Light" panose="02000403000000020004" pitchFamily="2" charset="0"/>
            </a:endParaRPr>
          </a:p>
        </p:txBody>
      </p:sp>
      <p:sp>
        <p:nvSpPr>
          <p:cNvPr id="5" name="TextBox 4">
            <a:extLst>
              <a:ext uri="{FF2B5EF4-FFF2-40B4-BE49-F238E27FC236}">
                <a16:creationId xmlns:a16="http://schemas.microsoft.com/office/drawing/2014/main" id="{3FFA977D-98A4-CC80-691C-1312206E0B7C}"/>
              </a:ext>
            </a:extLst>
          </p:cNvPr>
          <p:cNvSpPr txBox="1"/>
          <p:nvPr/>
        </p:nvSpPr>
        <p:spPr>
          <a:xfrm>
            <a:off x="5734739" y="2400937"/>
            <a:ext cx="3234599" cy="1015663"/>
          </a:xfrm>
          <a:prstGeom prst="rect">
            <a:avLst/>
          </a:prstGeom>
          <a:noFill/>
        </p:spPr>
        <p:txBody>
          <a:bodyPr wrap="square">
            <a:spAutoFit/>
          </a:bodyPr>
          <a:lstStyle/>
          <a:p>
            <a:r>
              <a:rPr lang="en-US" sz="1000" dirty="0" err="1">
                <a:latin typeface="DM Mono Light" panose="020B0309040201040103" pitchFamily="49" charset="77"/>
              </a:rPr>
              <a:t>df</a:t>
            </a:r>
            <a:r>
              <a:rPr lang="en-US" sz="1000" dirty="0" err="1">
                <a:effectLst/>
                <a:latin typeface="DM Mono Light" panose="020B0309040201040103" pitchFamily="49" charset="77"/>
              </a:rPr>
              <a:t>.</a:t>
            </a:r>
            <a:r>
              <a:rPr lang="en-US" sz="1000" dirty="0" err="1">
                <a:latin typeface="DM Mono Light" panose="020B0309040201040103" pitchFamily="49" charset="77"/>
              </a:rPr>
              <a:t>writeStream</a:t>
            </a:r>
            <a:endParaRPr lang="en-US" sz="1000" dirty="0">
              <a:latin typeface="DM Mono Light" panose="020B0309040201040103" pitchFamily="49" charset="77"/>
            </a:endParaRPr>
          </a:p>
          <a:p>
            <a:r>
              <a:rPr lang="en-US" sz="1000" dirty="0">
                <a:effectLst/>
                <a:latin typeface="DM Mono Light" panose="020B0309040201040103" pitchFamily="49" charset="77"/>
              </a:rPr>
              <a:t>   .</a:t>
            </a:r>
            <a:r>
              <a:rPr lang="en-US" sz="1000" dirty="0">
                <a:latin typeface="DM Mono Light" panose="020B0309040201040103" pitchFamily="49" charset="77"/>
              </a:rPr>
              <a:t>format</a:t>
            </a:r>
            <a:r>
              <a:rPr lang="en-US" sz="1000" dirty="0">
                <a:effectLst/>
                <a:latin typeface="DM Mono Light" panose="020B0309040201040103" pitchFamily="49" charset="77"/>
              </a:rPr>
              <a:t>("delta")</a:t>
            </a:r>
          </a:p>
          <a:p>
            <a:r>
              <a:rPr lang="en-US" sz="1000" dirty="0">
                <a:latin typeface="DM Mono Light" panose="020B0309040201040103" pitchFamily="49" charset="77"/>
              </a:rPr>
              <a:t>   …</a:t>
            </a:r>
            <a:endParaRPr lang="en-US" sz="1000" dirty="0">
              <a:effectLst/>
              <a:latin typeface="DM Mono Light" panose="020B0309040201040103" pitchFamily="49" charset="77"/>
            </a:endParaRPr>
          </a:p>
          <a:p>
            <a:r>
              <a:rPr lang="en-US" sz="1000" dirty="0">
                <a:effectLst/>
                <a:latin typeface="DM Mono Light" panose="020B0309040201040103" pitchFamily="49" charset="77"/>
              </a:rPr>
              <a:t>   .</a:t>
            </a:r>
            <a:r>
              <a:rPr lang="en-US" sz="1000" dirty="0" err="1">
                <a:latin typeface="DM Mono Light" panose="020B0309040201040103" pitchFamily="49" charset="77"/>
              </a:rPr>
              <a:t>outputMode</a:t>
            </a:r>
            <a:r>
              <a:rPr lang="en-US" sz="1000" dirty="0">
                <a:effectLst/>
                <a:latin typeface="DM Mono Light" panose="020B0309040201040103" pitchFamily="49" charset="77"/>
              </a:rPr>
              <a:t>("append")</a:t>
            </a:r>
          </a:p>
          <a:p>
            <a:r>
              <a:rPr lang="en-US" sz="1000" dirty="0">
                <a:latin typeface="DM Mono Light" panose="020B0309040201040103" pitchFamily="49" charset="77"/>
              </a:rPr>
              <a:t>   </a:t>
            </a:r>
            <a:r>
              <a:rPr lang="en-US" sz="1000" dirty="0">
                <a:effectLst/>
                <a:latin typeface="DM Mono Light" panose="020B0309040201040103" pitchFamily="49" charset="77"/>
              </a:rPr>
              <a:t>.</a:t>
            </a:r>
            <a:r>
              <a:rPr lang="en-US" sz="1000" dirty="0">
                <a:latin typeface="DM Mono Light" panose="020B0309040201040103" pitchFamily="49" charset="77"/>
              </a:rPr>
              <a:t>trigger</a:t>
            </a:r>
            <a:r>
              <a:rPr lang="en-US" sz="1000" dirty="0">
                <a:effectLst/>
                <a:latin typeface="DM Mono Light" panose="020B0309040201040103" pitchFamily="49" charset="77"/>
              </a:rPr>
              <a:t>(</a:t>
            </a:r>
            <a:r>
              <a:rPr lang="en-US" sz="1000" dirty="0" err="1">
                <a:latin typeface="DM Mono Light" panose="020B0309040201040103" pitchFamily="49" charset="77"/>
              </a:rPr>
              <a:t>processingTime</a:t>
            </a:r>
            <a:r>
              <a:rPr lang="en-US" sz="1000" dirty="0">
                <a:effectLst/>
                <a:latin typeface="DM Mono Light" panose="020B0309040201040103" pitchFamily="49" charset="77"/>
              </a:rPr>
              <a:t>=‘30 seconds’)</a:t>
            </a:r>
          </a:p>
          <a:p>
            <a:r>
              <a:rPr lang="en-US" sz="1000" dirty="0">
                <a:latin typeface="DM Mono Light" panose="020B0309040201040103" pitchFamily="49" charset="77"/>
              </a:rPr>
              <a:t>   </a:t>
            </a:r>
            <a:r>
              <a:rPr lang="en-US" sz="1000" dirty="0">
                <a:effectLst/>
                <a:latin typeface="DM Mono Light" panose="020B0309040201040103" pitchFamily="49" charset="77"/>
              </a:rPr>
              <a:t>.</a:t>
            </a:r>
            <a:r>
              <a:rPr lang="en-US" sz="1000" dirty="0" err="1">
                <a:latin typeface="DM Mono Light" panose="020B0309040201040103" pitchFamily="49" charset="77"/>
              </a:rPr>
              <a:t>toTable</a:t>
            </a:r>
            <a:r>
              <a:rPr lang="en-US" sz="1000" dirty="0">
                <a:effectLst/>
                <a:latin typeface="DM Mono Light" panose="020B0309040201040103" pitchFamily="49" charset="77"/>
              </a:rPr>
              <a:t>(…)</a:t>
            </a:r>
            <a:endParaRPr lang="en-US" sz="1000" dirty="0">
              <a:latin typeface="DM Mono Light" panose="020B0309040201040103" pitchFamily="49" charset="77"/>
            </a:endParaRPr>
          </a:p>
        </p:txBody>
      </p:sp>
      <p:sp>
        <p:nvSpPr>
          <p:cNvPr id="14" name="TextBox 13">
            <a:extLst>
              <a:ext uri="{FF2B5EF4-FFF2-40B4-BE49-F238E27FC236}">
                <a16:creationId xmlns:a16="http://schemas.microsoft.com/office/drawing/2014/main" id="{FA0AFC58-1DDA-1EF2-3492-A9A395459776}"/>
              </a:ext>
            </a:extLst>
          </p:cNvPr>
          <p:cNvSpPr txBox="1"/>
          <p:nvPr/>
        </p:nvSpPr>
        <p:spPr>
          <a:xfrm>
            <a:off x="185729" y="1255711"/>
            <a:ext cx="6436761" cy="276999"/>
          </a:xfrm>
          <a:prstGeom prst="rect">
            <a:avLst/>
          </a:prstGeom>
          <a:noFill/>
        </p:spPr>
        <p:txBody>
          <a:bodyPr wrap="square">
            <a:spAutoFit/>
          </a:bodyPr>
          <a:lstStyle/>
          <a:p>
            <a:r>
              <a:rPr lang="en-US" sz="1200" b="1" dirty="0">
                <a:solidFill>
                  <a:schemeClr val="bg1">
                    <a:lumMod val="50000"/>
                  </a:schemeClr>
                </a:solidFill>
                <a:latin typeface="DM Mono" panose="020B0509040201040103" pitchFamily="49" charset="77"/>
              </a:rPr>
              <a:t>Triggers help you solve the streaming goldilocks problem. </a:t>
            </a:r>
          </a:p>
        </p:txBody>
      </p:sp>
      <p:sp>
        <p:nvSpPr>
          <p:cNvPr id="17" name="TextBox 16">
            <a:extLst>
              <a:ext uri="{FF2B5EF4-FFF2-40B4-BE49-F238E27FC236}">
                <a16:creationId xmlns:a16="http://schemas.microsoft.com/office/drawing/2014/main" id="{F0B7733B-CFD6-D41A-3594-DE1537A263E3}"/>
              </a:ext>
            </a:extLst>
          </p:cNvPr>
          <p:cNvSpPr txBox="1"/>
          <p:nvPr/>
        </p:nvSpPr>
        <p:spPr>
          <a:xfrm>
            <a:off x="185729" y="3887789"/>
            <a:ext cx="2359632" cy="600164"/>
          </a:xfrm>
          <a:prstGeom prst="rect">
            <a:avLst/>
          </a:prstGeom>
          <a:noFill/>
        </p:spPr>
        <p:txBody>
          <a:bodyPr wrap="square">
            <a:spAutoFit/>
          </a:bodyPr>
          <a:lstStyle/>
          <a:p>
            <a:r>
              <a:rPr lang="en-US" sz="1100" b="1" dirty="0">
                <a:solidFill>
                  <a:schemeClr val="bg1">
                    <a:lumMod val="50000"/>
                  </a:schemeClr>
                </a:solidFill>
                <a:latin typeface="DM Mono" panose="020B0509040201040103" pitchFamily="49" charset="77"/>
              </a:rPr>
              <a:t>Runs one complete batch. No throttling. Can cause OOMs.</a:t>
            </a:r>
          </a:p>
        </p:txBody>
      </p:sp>
      <p:sp>
        <p:nvSpPr>
          <p:cNvPr id="20" name="Rectangle 19">
            <a:extLst>
              <a:ext uri="{FF2B5EF4-FFF2-40B4-BE49-F238E27FC236}">
                <a16:creationId xmlns:a16="http://schemas.microsoft.com/office/drawing/2014/main" id="{41283AF8-BAD4-6C2E-ED68-4681CFF46F11}"/>
              </a:ext>
            </a:extLst>
          </p:cNvPr>
          <p:cNvSpPr/>
          <p:nvPr/>
        </p:nvSpPr>
        <p:spPr>
          <a:xfrm>
            <a:off x="90918" y="2062123"/>
            <a:ext cx="5374934" cy="2550974"/>
          </a:xfrm>
          <a:prstGeom prst="rect">
            <a:avLst/>
          </a:prstGeom>
          <a:noFill/>
          <a:ln cap="rnd">
            <a:solidFill>
              <a:schemeClr val="tx2">
                <a:lumMod val="90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76CEC16D-084A-B52F-6B8B-68EAEBFEAE92}"/>
              </a:ext>
            </a:extLst>
          </p:cNvPr>
          <p:cNvSpPr/>
          <p:nvPr/>
        </p:nvSpPr>
        <p:spPr>
          <a:xfrm>
            <a:off x="5530122" y="2062123"/>
            <a:ext cx="3522959" cy="2550974"/>
          </a:xfrm>
          <a:prstGeom prst="rect">
            <a:avLst/>
          </a:prstGeom>
          <a:noFill/>
          <a:ln cap="rnd">
            <a:solidFill>
              <a:schemeClr val="tx2">
                <a:lumMod val="90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A23F4D81-015A-E1B6-4CC6-830397F4F54E}"/>
              </a:ext>
            </a:extLst>
          </p:cNvPr>
          <p:cNvSpPr txBox="1"/>
          <p:nvPr/>
        </p:nvSpPr>
        <p:spPr>
          <a:xfrm>
            <a:off x="576147" y="1771998"/>
            <a:ext cx="1250144" cy="246221"/>
          </a:xfrm>
          <a:prstGeom prst="rect">
            <a:avLst/>
          </a:prstGeom>
          <a:noFill/>
        </p:spPr>
        <p:txBody>
          <a:bodyPr wrap="square">
            <a:spAutoFit/>
          </a:bodyPr>
          <a:lstStyle/>
          <a:p>
            <a:r>
              <a:rPr lang="en-US" sz="1000" dirty="0">
                <a:latin typeface="DM Mono Light" panose="020B0309040201040103" pitchFamily="49" charset="77"/>
                <a:ea typeface="Helvetica Neue Light" panose="02000403000000020004" pitchFamily="2" charset="0"/>
              </a:rPr>
              <a:t>Stateful Batch</a:t>
            </a:r>
            <a:endParaRPr lang="en-US" sz="1000" dirty="0"/>
          </a:p>
        </p:txBody>
      </p:sp>
    </p:spTree>
    <p:extLst>
      <p:ext uri="{BB962C8B-B14F-4D97-AF65-F5344CB8AC3E}">
        <p14:creationId xmlns:p14="http://schemas.microsoft.com/office/powerpoint/2010/main" val="22252504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943">
          <a:extLst>
            <a:ext uri="{FF2B5EF4-FFF2-40B4-BE49-F238E27FC236}">
              <a16:creationId xmlns:a16="http://schemas.microsoft.com/office/drawing/2014/main" id="{C0B723A2-4360-720D-482A-C995635CE380}"/>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BF414CE4-E479-D84D-14B8-6B7384539462}"/>
              </a:ext>
            </a:extLst>
          </p:cNvPr>
          <p:cNvSpPr/>
          <p:nvPr/>
        </p:nvSpPr>
        <p:spPr>
          <a:xfrm>
            <a:off x="5601176" y="2301411"/>
            <a:ext cx="3368162" cy="1479479"/>
          </a:xfrm>
          <a:prstGeom prst="rect">
            <a:avLst/>
          </a:prstGeom>
          <a:solidFill>
            <a:schemeClr val="tx2"/>
          </a:solid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45B42C6D-B25C-47A2-E229-2FCD171EE78C}"/>
              </a:ext>
            </a:extLst>
          </p:cNvPr>
          <p:cNvSpPr/>
          <p:nvPr/>
        </p:nvSpPr>
        <p:spPr>
          <a:xfrm>
            <a:off x="2702102" y="2301411"/>
            <a:ext cx="2671280" cy="1479479"/>
          </a:xfrm>
          <a:prstGeom prst="rect">
            <a:avLst/>
          </a:prstGeom>
          <a:solidFill>
            <a:schemeClr val="tx2"/>
          </a:solid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1B49A814-B940-23D7-0DC8-09923EFB1A6B}"/>
              </a:ext>
            </a:extLst>
          </p:cNvPr>
          <p:cNvSpPr/>
          <p:nvPr/>
        </p:nvSpPr>
        <p:spPr>
          <a:xfrm>
            <a:off x="228589" y="2301411"/>
            <a:ext cx="2112155" cy="1479479"/>
          </a:xfrm>
          <a:prstGeom prst="rect">
            <a:avLst/>
          </a:prstGeom>
          <a:solidFill>
            <a:schemeClr val="tx2"/>
          </a:solid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6" name="Google Shape;946;p89">
            <a:extLst>
              <a:ext uri="{FF2B5EF4-FFF2-40B4-BE49-F238E27FC236}">
                <a16:creationId xmlns:a16="http://schemas.microsoft.com/office/drawing/2014/main" id="{24100448-C0FB-79ED-691A-037569F23A4A}"/>
              </a:ext>
            </a:extLst>
          </p:cNvPr>
          <p:cNvSpPr txBox="1">
            <a:spLocks noGrp="1"/>
          </p:cNvSpPr>
          <p:nvPr>
            <p:ph type="title"/>
          </p:nvPr>
        </p:nvSpPr>
        <p:spPr>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None/>
            </a:pPr>
            <a:r>
              <a:rPr lang="en-US" dirty="0"/>
              <a:t>Triggering Patterns</a:t>
            </a:r>
            <a:endParaRPr dirty="0"/>
          </a:p>
        </p:txBody>
      </p:sp>
      <p:sp>
        <p:nvSpPr>
          <p:cNvPr id="945" name="Google Shape;945;p89">
            <a:extLst>
              <a:ext uri="{FF2B5EF4-FFF2-40B4-BE49-F238E27FC236}">
                <a16:creationId xmlns:a16="http://schemas.microsoft.com/office/drawing/2014/main" id="{222EEF75-9E45-195D-AE0D-EEAC76EEAE54}"/>
              </a:ext>
            </a:extLst>
          </p:cNvPr>
          <p:cNvSpPr txBox="1">
            <a:spLocks noGrp="1"/>
          </p:cNvSpPr>
          <p:nvPr>
            <p:ph type="sldNum" idx="12"/>
          </p:nvPr>
        </p:nvSpPr>
        <p:spPr>
          <a:prstGeom prst="rect">
            <a:avLst/>
          </a:prstGeom>
          <a:noFill/>
          <a:ln>
            <a:noFill/>
          </a:ln>
        </p:spPr>
        <p:txBody>
          <a:bodyPr spcFirstLastPara="1" wrap="square" lIns="0" tIns="0" rIns="0" bIns="0" anchor="t" anchorCtr="0">
            <a:noAutofit/>
          </a:bodyPr>
          <a:lstStyle/>
          <a:p>
            <a:pPr marL="0" lvl="0" indent="0" algn="r" rtl="0">
              <a:spcBef>
                <a:spcPts val="0"/>
              </a:spcBef>
              <a:spcAft>
                <a:spcPts val="0"/>
              </a:spcAft>
              <a:buClr>
                <a:srgbClr val="000000"/>
              </a:buClr>
              <a:buSzPts val="800"/>
              <a:buFont typeface="Arial"/>
              <a:buNone/>
            </a:pPr>
            <a:fld id="{00000000-1234-1234-1234-123412341234}" type="slidenum">
              <a:rPr lang="en">
                <a:solidFill>
                  <a:schemeClr val="accent5"/>
                </a:solidFill>
              </a:rPr>
              <a:t>25</a:t>
            </a:fld>
            <a:endParaRPr>
              <a:solidFill>
                <a:schemeClr val="accent5"/>
              </a:solidFill>
            </a:endParaRPr>
          </a:p>
        </p:txBody>
      </p:sp>
      <p:sp>
        <p:nvSpPr>
          <p:cNvPr id="947" name="Google Shape;947;p89">
            <a:extLst>
              <a:ext uri="{FF2B5EF4-FFF2-40B4-BE49-F238E27FC236}">
                <a16:creationId xmlns:a16="http://schemas.microsoft.com/office/drawing/2014/main" id="{B38CE5C1-EBC5-978E-AA6E-BAF17A4F6C59}"/>
              </a:ext>
            </a:extLst>
          </p:cNvPr>
          <p:cNvSpPr txBox="1">
            <a:spLocks noGrp="1"/>
          </p:cNvSpPr>
          <p:nvPr>
            <p:ph type="subTitle" idx="2"/>
          </p:nvPr>
        </p:nvSpPr>
        <p:spPr>
          <a:xfrm>
            <a:off x="231325" y="798400"/>
            <a:ext cx="8684100" cy="318549"/>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US" dirty="0">
                <a:solidFill>
                  <a:schemeClr val="accent5"/>
                </a:solidFill>
              </a:rPr>
              <a:t>How to use Triggers Efficiently</a:t>
            </a:r>
            <a:endParaRPr dirty="0">
              <a:solidFill>
                <a:schemeClr val="accent5"/>
              </a:solidFill>
            </a:endParaRPr>
          </a:p>
        </p:txBody>
      </p:sp>
      <p:sp>
        <p:nvSpPr>
          <p:cNvPr id="3" name="TextBox 2">
            <a:extLst>
              <a:ext uri="{FF2B5EF4-FFF2-40B4-BE49-F238E27FC236}">
                <a16:creationId xmlns:a16="http://schemas.microsoft.com/office/drawing/2014/main" id="{F791D934-BA9A-CFFB-1D9D-C9E9490D14AA}"/>
              </a:ext>
            </a:extLst>
          </p:cNvPr>
          <p:cNvSpPr txBox="1"/>
          <p:nvPr/>
        </p:nvSpPr>
        <p:spPr>
          <a:xfrm>
            <a:off x="2806605" y="2413241"/>
            <a:ext cx="2566777" cy="1015663"/>
          </a:xfrm>
          <a:prstGeom prst="rect">
            <a:avLst/>
          </a:prstGeom>
          <a:noFill/>
        </p:spPr>
        <p:txBody>
          <a:bodyPr wrap="square">
            <a:spAutoFit/>
          </a:bodyPr>
          <a:lstStyle/>
          <a:p>
            <a:r>
              <a:rPr lang="en-US" sz="1000" dirty="0" err="1">
                <a:latin typeface="DM Mono Light" panose="020B0309040201040103" pitchFamily="49" charset="77"/>
              </a:rPr>
              <a:t>df</a:t>
            </a:r>
            <a:r>
              <a:rPr lang="en-US" sz="1000" dirty="0" err="1">
                <a:effectLst/>
                <a:latin typeface="DM Mono Light" panose="020B0309040201040103" pitchFamily="49" charset="77"/>
              </a:rPr>
              <a:t>.</a:t>
            </a:r>
            <a:r>
              <a:rPr lang="en-US" sz="1000" dirty="0" err="1">
                <a:latin typeface="DM Mono Light" panose="020B0309040201040103" pitchFamily="49" charset="77"/>
              </a:rPr>
              <a:t>writeStream</a:t>
            </a:r>
            <a:endParaRPr lang="en-US" sz="1000" dirty="0">
              <a:latin typeface="DM Mono Light" panose="020B0309040201040103" pitchFamily="49" charset="77"/>
            </a:endParaRPr>
          </a:p>
          <a:p>
            <a:r>
              <a:rPr lang="en-US" sz="1000" dirty="0">
                <a:effectLst/>
                <a:latin typeface="DM Mono Light" panose="020B0309040201040103" pitchFamily="49" charset="77"/>
              </a:rPr>
              <a:t>   .</a:t>
            </a:r>
            <a:r>
              <a:rPr lang="en-US" sz="1000" dirty="0">
                <a:latin typeface="DM Mono Light" panose="020B0309040201040103" pitchFamily="49" charset="77"/>
              </a:rPr>
              <a:t>format</a:t>
            </a:r>
            <a:r>
              <a:rPr lang="en-US" sz="1000" dirty="0">
                <a:effectLst/>
                <a:latin typeface="DM Mono Light" panose="020B0309040201040103" pitchFamily="49" charset="77"/>
              </a:rPr>
              <a:t>("delta")</a:t>
            </a:r>
          </a:p>
          <a:p>
            <a:r>
              <a:rPr lang="en-US" sz="1000" dirty="0">
                <a:latin typeface="DM Mono Light" panose="020B0309040201040103" pitchFamily="49" charset="77"/>
              </a:rPr>
              <a:t>   …</a:t>
            </a:r>
            <a:endParaRPr lang="en-US" sz="1000" dirty="0">
              <a:effectLst/>
              <a:latin typeface="DM Mono Light" panose="020B0309040201040103" pitchFamily="49" charset="77"/>
            </a:endParaRPr>
          </a:p>
          <a:p>
            <a:r>
              <a:rPr lang="en-US" sz="1000" dirty="0">
                <a:effectLst/>
                <a:latin typeface="DM Mono Light" panose="020B0309040201040103" pitchFamily="49" charset="77"/>
              </a:rPr>
              <a:t>   .</a:t>
            </a:r>
            <a:r>
              <a:rPr lang="en-US" sz="1000" dirty="0" err="1">
                <a:latin typeface="DM Mono Light" panose="020B0309040201040103" pitchFamily="49" charset="77"/>
              </a:rPr>
              <a:t>outputMode</a:t>
            </a:r>
            <a:r>
              <a:rPr lang="en-US" sz="1000" dirty="0">
                <a:effectLst/>
                <a:latin typeface="DM Mono Light" panose="020B0309040201040103" pitchFamily="49" charset="77"/>
              </a:rPr>
              <a:t>("append")</a:t>
            </a:r>
          </a:p>
          <a:p>
            <a:r>
              <a:rPr lang="en-US" sz="1000" dirty="0">
                <a:latin typeface="DM Mono Light" panose="020B0309040201040103" pitchFamily="49" charset="77"/>
              </a:rPr>
              <a:t>   </a:t>
            </a:r>
            <a:r>
              <a:rPr lang="en-US" sz="1000" dirty="0">
                <a:effectLst/>
                <a:latin typeface="DM Mono Light" panose="020B0309040201040103" pitchFamily="49" charset="77"/>
              </a:rPr>
              <a:t>.</a:t>
            </a:r>
            <a:r>
              <a:rPr lang="en-US" sz="1000" dirty="0">
                <a:latin typeface="DM Mono Light" panose="020B0309040201040103" pitchFamily="49" charset="77"/>
              </a:rPr>
              <a:t>trigger</a:t>
            </a:r>
            <a:r>
              <a:rPr lang="en-US" sz="1000" dirty="0">
                <a:effectLst/>
                <a:latin typeface="DM Mono Light" panose="020B0309040201040103" pitchFamily="49" charset="77"/>
              </a:rPr>
              <a:t>(</a:t>
            </a:r>
            <a:r>
              <a:rPr lang="en-US" sz="1000" dirty="0" err="1">
                <a:latin typeface="DM Mono Light" panose="020B0309040201040103" pitchFamily="49" charset="77"/>
              </a:rPr>
              <a:t>availableNow</a:t>
            </a:r>
            <a:r>
              <a:rPr lang="en-US" sz="1000" dirty="0">
                <a:effectLst/>
                <a:latin typeface="DM Mono Light" panose="020B0309040201040103" pitchFamily="49" charset="77"/>
              </a:rPr>
              <a:t>=True)</a:t>
            </a:r>
          </a:p>
          <a:p>
            <a:r>
              <a:rPr lang="en-US" sz="1000" dirty="0">
                <a:latin typeface="DM Mono Light" panose="020B0309040201040103" pitchFamily="49" charset="77"/>
              </a:rPr>
              <a:t>   </a:t>
            </a:r>
            <a:r>
              <a:rPr lang="en-US" sz="1000" dirty="0">
                <a:effectLst/>
                <a:latin typeface="DM Mono Light" panose="020B0309040201040103" pitchFamily="49" charset="77"/>
              </a:rPr>
              <a:t>.</a:t>
            </a:r>
            <a:r>
              <a:rPr lang="en-US" sz="1000" dirty="0" err="1">
                <a:latin typeface="DM Mono Light" panose="020B0309040201040103" pitchFamily="49" charset="77"/>
              </a:rPr>
              <a:t>toTable</a:t>
            </a:r>
            <a:r>
              <a:rPr lang="en-US" sz="1000" dirty="0">
                <a:effectLst/>
                <a:latin typeface="DM Mono Light" panose="020B0309040201040103" pitchFamily="49" charset="77"/>
              </a:rPr>
              <a:t>(…)</a:t>
            </a:r>
            <a:endParaRPr lang="en-US" sz="1000" dirty="0">
              <a:latin typeface="DM Mono Light" panose="020B0309040201040103" pitchFamily="49" charset="77"/>
            </a:endParaRPr>
          </a:p>
        </p:txBody>
      </p:sp>
      <p:sp>
        <p:nvSpPr>
          <p:cNvPr id="4" name="TextBox 3">
            <a:extLst>
              <a:ext uri="{FF2B5EF4-FFF2-40B4-BE49-F238E27FC236}">
                <a16:creationId xmlns:a16="http://schemas.microsoft.com/office/drawing/2014/main" id="{00C60D8D-D313-8655-1142-AE43F9F17408}"/>
              </a:ext>
            </a:extLst>
          </p:cNvPr>
          <p:cNvSpPr txBox="1"/>
          <p:nvPr/>
        </p:nvSpPr>
        <p:spPr>
          <a:xfrm>
            <a:off x="228589" y="2416324"/>
            <a:ext cx="2112155" cy="1015663"/>
          </a:xfrm>
          <a:prstGeom prst="rect">
            <a:avLst/>
          </a:prstGeom>
          <a:noFill/>
        </p:spPr>
        <p:txBody>
          <a:bodyPr wrap="square">
            <a:spAutoFit/>
          </a:bodyPr>
          <a:lstStyle/>
          <a:p>
            <a:r>
              <a:rPr lang="en-US" sz="1000" dirty="0" err="1">
                <a:latin typeface="DM Mono Light" panose="020B0309040201040103" pitchFamily="49" charset="77"/>
                <a:ea typeface="Helvetica Neue Light" panose="02000403000000020004" pitchFamily="2" charset="0"/>
              </a:rPr>
              <a:t>df</a:t>
            </a:r>
            <a:r>
              <a:rPr lang="en-US" sz="1000" dirty="0" err="1">
                <a:effectLst/>
                <a:latin typeface="DM Mono Light" panose="020B0309040201040103" pitchFamily="49" charset="77"/>
                <a:ea typeface="Helvetica Neue Light" panose="02000403000000020004" pitchFamily="2" charset="0"/>
              </a:rPr>
              <a:t>.</a:t>
            </a:r>
            <a:r>
              <a:rPr lang="en-US" sz="1000" dirty="0" err="1">
                <a:latin typeface="DM Mono Light" panose="020B0309040201040103" pitchFamily="49" charset="77"/>
                <a:ea typeface="Helvetica Neue Light" panose="02000403000000020004" pitchFamily="2" charset="0"/>
              </a:rPr>
              <a:t>writeStream</a:t>
            </a:r>
            <a:endParaRPr lang="en-US" sz="1000" dirty="0">
              <a:latin typeface="DM Mono Light" panose="020B0309040201040103" pitchFamily="49" charset="77"/>
              <a:ea typeface="Helvetica Neue Light" panose="02000403000000020004" pitchFamily="2" charset="0"/>
            </a:endParaRPr>
          </a:p>
          <a:p>
            <a:r>
              <a:rPr lang="en-US" sz="1000" dirty="0">
                <a:effectLst/>
                <a:latin typeface="DM Mono Light" panose="020B0309040201040103" pitchFamily="49" charset="77"/>
                <a:ea typeface="Helvetica Neue Light" panose="02000403000000020004" pitchFamily="2" charset="0"/>
              </a:rPr>
              <a:t>   .</a:t>
            </a:r>
            <a:r>
              <a:rPr lang="en-US" sz="1000" dirty="0">
                <a:latin typeface="DM Mono Light" panose="020B0309040201040103" pitchFamily="49" charset="77"/>
                <a:ea typeface="Helvetica Neue Light" panose="02000403000000020004" pitchFamily="2" charset="0"/>
              </a:rPr>
              <a:t>format</a:t>
            </a:r>
            <a:r>
              <a:rPr lang="en-US" sz="1000" dirty="0">
                <a:effectLst/>
                <a:latin typeface="DM Mono Light" panose="020B0309040201040103" pitchFamily="49" charset="77"/>
                <a:ea typeface="Helvetica Neue Light" panose="02000403000000020004" pitchFamily="2" charset="0"/>
              </a:rPr>
              <a:t>("delta")</a:t>
            </a:r>
          </a:p>
          <a:p>
            <a:r>
              <a:rPr lang="en-US" sz="1000" dirty="0">
                <a:latin typeface="DM Mono Light" panose="020B0309040201040103" pitchFamily="49" charset="77"/>
                <a:ea typeface="Helvetica Neue Light" panose="02000403000000020004" pitchFamily="2" charset="0"/>
              </a:rPr>
              <a:t>   …</a:t>
            </a:r>
            <a:endParaRPr lang="en-US" sz="1000" dirty="0">
              <a:effectLst/>
              <a:latin typeface="DM Mono Light" panose="020B0309040201040103" pitchFamily="49" charset="77"/>
              <a:ea typeface="Helvetica Neue Light" panose="02000403000000020004" pitchFamily="2" charset="0"/>
            </a:endParaRPr>
          </a:p>
          <a:p>
            <a:r>
              <a:rPr lang="en-US" sz="1000" dirty="0">
                <a:effectLst/>
                <a:latin typeface="DM Mono Light" panose="020B0309040201040103" pitchFamily="49" charset="77"/>
                <a:ea typeface="Helvetica Neue Light" panose="02000403000000020004" pitchFamily="2" charset="0"/>
              </a:rPr>
              <a:t>   .</a:t>
            </a:r>
            <a:r>
              <a:rPr lang="en-US" sz="1000" dirty="0" err="1">
                <a:latin typeface="DM Mono Light" panose="020B0309040201040103" pitchFamily="49" charset="77"/>
                <a:ea typeface="Helvetica Neue Light" panose="02000403000000020004" pitchFamily="2" charset="0"/>
              </a:rPr>
              <a:t>outputMode</a:t>
            </a:r>
            <a:r>
              <a:rPr lang="en-US" sz="1000" dirty="0">
                <a:effectLst/>
                <a:latin typeface="DM Mono Light" panose="020B0309040201040103" pitchFamily="49" charset="77"/>
                <a:ea typeface="Helvetica Neue Light" panose="02000403000000020004" pitchFamily="2" charset="0"/>
              </a:rPr>
              <a:t>("append")</a:t>
            </a:r>
          </a:p>
          <a:p>
            <a:r>
              <a:rPr lang="en-US" sz="1000" dirty="0">
                <a:latin typeface="DM Mono Light" panose="020B0309040201040103" pitchFamily="49" charset="77"/>
                <a:ea typeface="Helvetica Neue Light" panose="02000403000000020004" pitchFamily="2" charset="0"/>
              </a:rPr>
              <a:t>   </a:t>
            </a:r>
            <a:r>
              <a:rPr lang="en-US" sz="1000" dirty="0">
                <a:effectLst/>
                <a:latin typeface="DM Mono Light" panose="020B0309040201040103" pitchFamily="49" charset="77"/>
                <a:ea typeface="Helvetica Neue Light" panose="02000403000000020004" pitchFamily="2" charset="0"/>
              </a:rPr>
              <a:t>.</a:t>
            </a:r>
            <a:r>
              <a:rPr lang="en-US" sz="1000" dirty="0">
                <a:latin typeface="DM Mono Light" panose="020B0309040201040103" pitchFamily="49" charset="77"/>
                <a:ea typeface="Helvetica Neue Light" panose="02000403000000020004" pitchFamily="2" charset="0"/>
              </a:rPr>
              <a:t>trigger</a:t>
            </a:r>
            <a:r>
              <a:rPr lang="en-US" sz="1000" dirty="0">
                <a:effectLst/>
                <a:latin typeface="DM Mono Light" panose="020B0309040201040103" pitchFamily="49" charset="77"/>
                <a:ea typeface="Helvetica Neue Light" panose="02000403000000020004" pitchFamily="2" charset="0"/>
              </a:rPr>
              <a:t>(</a:t>
            </a:r>
            <a:r>
              <a:rPr lang="en-US" sz="1000" dirty="0">
                <a:latin typeface="DM Mono Light" panose="020B0309040201040103" pitchFamily="49" charset="77"/>
                <a:ea typeface="Helvetica Neue Light" panose="02000403000000020004" pitchFamily="2" charset="0"/>
              </a:rPr>
              <a:t>once</a:t>
            </a:r>
            <a:r>
              <a:rPr lang="en-US" sz="1000" dirty="0">
                <a:effectLst/>
                <a:latin typeface="DM Mono Light" panose="020B0309040201040103" pitchFamily="49" charset="77"/>
                <a:ea typeface="Helvetica Neue Light" panose="02000403000000020004" pitchFamily="2" charset="0"/>
              </a:rPr>
              <a:t>=True)</a:t>
            </a:r>
          </a:p>
          <a:p>
            <a:r>
              <a:rPr lang="en-US" sz="1000" dirty="0">
                <a:latin typeface="DM Mono Light" panose="020B0309040201040103" pitchFamily="49" charset="77"/>
                <a:ea typeface="Helvetica Neue Light" panose="02000403000000020004" pitchFamily="2" charset="0"/>
              </a:rPr>
              <a:t>   </a:t>
            </a:r>
            <a:r>
              <a:rPr lang="en-US" sz="1000" dirty="0">
                <a:effectLst/>
                <a:latin typeface="DM Mono Light" panose="020B0309040201040103" pitchFamily="49" charset="77"/>
                <a:ea typeface="Helvetica Neue Light" panose="02000403000000020004" pitchFamily="2" charset="0"/>
              </a:rPr>
              <a:t>.</a:t>
            </a:r>
            <a:r>
              <a:rPr lang="en-US" sz="1000" dirty="0" err="1">
                <a:latin typeface="DM Mono Light" panose="020B0309040201040103" pitchFamily="49" charset="77"/>
                <a:ea typeface="Helvetica Neue Light" panose="02000403000000020004" pitchFamily="2" charset="0"/>
              </a:rPr>
              <a:t>toTable</a:t>
            </a:r>
            <a:r>
              <a:rPr lang="en-US" sz="1000" dirty="0">
                <a:effectLst/>
                <a:latin typeface="DM Mono Light" panose="020B0309040201040103" pitchFamily="49" charset="77"/>
                <a:ea typeface="Helvetica Neue Light" panose="02000403000000020004" pitchFamily="2" charset="0"/>
              </a:rPr>
              <a:t>(…)</a:t>
            </a:r>
            <a:endParaRPr lang="en-US" sz="1000" dirty="0">
              <a:latin typeface="DM Mono Light" panose="020B0309040201040103" pitchFamily="49" charset="77"/>
              <a:ea typeface="Helvetica Neue Light" panose="02000403000000020004" pitchFamily="2" charset="0"/>
            </a:endParaRPr>
          </a:p>
        </p:txBody>
      </p:sp>
      <p:sp>
        <p:nvSpPr>
          <p:cNvPr id="5" name="TextBox 4">
            <a:extLst>
              <a:ext uri="{FF2B5EF4-FFF2-40B4-BE49-F238E27FC236}">
                <a16:creationId xmlns:a16="http://schemas.microsoft.com/office/drawing/2014/main" id="{A025E934-1D6D-6B4C-402E-06871C8BE69F}"/>
              </a:ext>
            </a:extLst>
          </p:cNvPr>
          <p:cNvSpPr txBox="1"/>
          <p:nvPr/>
        </p:nvSpPr>
        <p:spPr>
          <a:xfrm>
            <a:off x="5734739" y="2400937"/>
            <a:ext cx="3234599" cy="1015663"/>
          </a:xfrm>
          <a:prstGeom prst="rect">
            <a:avLst/>
          </a:prstGeom>
          <a:noFill/>
        </p:spPr>
        <p:txBody>
          <a:bodyPr wrap="square">
            <a:spAutoFit/>
          </a:bodyPr>
          <a:lstStyle/>
          <a:p>
            <a:r>
              <a:rPr lang="en-US" sz="1000" dirty="0" err="1">
                <a:latin typeface="DM Mono Light" panose="020B0309040201040103" pitchFamily="49" charset="77"/>
              </a:rPr>
              <a:t>df</a:t>
            </a:r>
            <a:r>
              <a:rPr lang="en-US" sz="1000" dirty="0" err="1">
                <a:effectLst/>
                <a:latin typeface="DM Mono Light" panose="020B0309040201040103" pitchFamily="49" charset="77"/>
              </a:rPr>
              <a:t>.</a:t>
            </a:r>
            <a:r>
              <a:rPr lang="en-US" sz="1000" dirty="0" err="1">
                <a:latin typeface="DM Mono Light" panose="020B0309040201040103" pitchFamily="49" charset="77"/>
              </a:rPr>
              <a:t>writeStream</a:t>
            </a:r>
            <a:endParaRPr lang="en-US" sz="1000" dirty="0">
              <a:latin typeface="DM Mono Light" panose="020B0309040201040103" pitchFamily="49" charset="77"/>
            </a:endParaRPr>
          </a:p>
          <a:p>
            <a:r>
              <a:rPr lang="en-US" sz="1000" dirty="0">
                <a:effectLst/>
                <a:latin typeface="DM Mono Light" panose="020B0309040201040103" pitchFamily="49" charset="77"/>
              </a:rPr>
              <a:t>   .</a:t>
            </a:r>
            <a:r>
              <a:rPr lang="en-US" sz="1000" dirty="0">
                <a:latin typeface="DM Mono Light" panose="020B0309040201040103" pitchFamily="49" charset="77"/>
              </a:rPr>
              <a:t>format</a:t>
            </a:r>
            <a:r>
              <a:rPr lang="en-US" sz="1000" dirty="0">
                <a:effectLst/>
                <a:latin typeface="DM Mono Light" panose="020B0309040201040103" pitchFamily="49" charset="77"/>
              </a:rPr>
              <a:t>("delta")</a:t>
            </a:r>
          </a:p>
          <a:p>
            <a:r>
              <a:rPr lang="en-US" sz="1000" dirty="0">
                <a:latin typeface="DM Mono Light" panose="020B0309040201040103" pitchFamily="49" charset="77"/>
              </a:rPr>
              <a:t>   …</a:t>
            </a:r>
            <a:endParaRPr lang="en-US" sz="1000" dirty="0">
              <a:effectLst/>
              <a:latin typeface="DM Mono Light" panose="020B0309040201040103" pitchFamily="49" charset="77"/>
            </a:endParaRPr>
          </a:p>
          <a:p>
            <a:r>
              <a:rPr lang="en-US" sz="1000" dirty="0">
                <a:effectLst/>
                <a:latin typeface="DM Mono Light" panose="020B0309040201040103" pitchFamily="49" charset="77"/>
              </a:rPr>
              <a:t>   .</a:t>
            </a:r>
            <a:r>
              <a:rPr lang="en-US" sz="1000" dirty="0" err="1">
                <a:latin typeface="DM Mono Light" panose="020B0309040201040103" pitchFamily="49" charset="77"/>
              </a:rPr>
              <a:t>outputMode</a:t>
            </a:r>
            <a:r>
              <a:rPr lang="en-US" sz="1000" dirty="0">
                <a:effectLst/>
                <a:latin typeface="DM Mono Light" panose="020B0309040201040103" pitchFamily="49" charset="77"/>
              </a:rPr>
              <a:t>("append")</a:t>
            </a:r>
          </a:p>
          <a:p>
            <a:r>
              <a:rPr lang="en-US" sz="1000" dirty="0">
                <a:latin typeface="DM Mono Light" panose="020B0309040201040103" pitchFamily="49" charset="77"/>
              </a:rPr>
              <a:t>   </a:t>
            </a:r>
            <a:r>
              <a:rPr lang="en-US" sz="1000" dirty="0">
                <a:effectLst/>
                <a:latin typeface="DM Mono Light" panose="020B0309040201040103" pitchFamily="49" charset="77"/>
              </a:rPr>
              <a:t>.</a:t>
            </a:r>
            <a:r>
              <a:rPr lang="en-US" sz="1000" dirty="0">
                <a:latin typeface="DM Mono Light" panose="020B0309040201040103" pitchFamily="49" charset="77"/>
              </a:rPr>
              <a:t>trigger</a:t>
            </a:r>
            <a:r>
              <a:rPr lang="en-US" sz="1000" dirty="0">
                <a:effectLst/>
                <a:latin typeface="DM Mono Light" panose="020B0309040201040103" pitchFamily="49" charset="77"/>
              </a:rPr>
              <a:t>(</a:t>
            </a:r>
            <a:r>
              <a:rPr lang="en-US" sz="1000" dirty="0" err="1">
                <a:latin typeface="DM Mono Light" panose="020B0309040201040103" pitchFamily="49" charset="77"/>
              </a:rPr>
              <a:t>processingTime</a:t>
            </a:r>
            <a:r>
              <a:rPr lang="en-US" sz="1000" dirty="0">
                <a:effectLst/>
                <a:latin typeface="DM Mono Light" panose="020B0309040201040103" pitchFamily="49" charset="77"/>
              </a:rPr>
              <a:t>=‘30 seconds’)</a:t>
            </a:r>
          </a:p>
          <a:p>
            <a:r>
              <a:rPr lang="en-US" sz="1000" dirty="0">
                <a:latin typeface="DM Mono Light" panose="020B0309040201040103" pitchFamily="49" charset="77"/>
              </a:rPr>
              <a:t>   </a:t>
            </a:r>
            <a:r>
              <a:rPr lang="en-US" sz="1000" dirty="0">
                <a:effectLst/>
                <a:latin typeface="DM Mono Light" panose="020B0309040201040103" pitchFamily="49" charset="77"/>
              </a:rPr>
              <a:t>.</a:t>
            </a:r>
            <a:r>
              <a:rPr lang="en-US" sz="1000" dirty="0" err="1">
                <a:latin typeface="DM Mono Light" panose="020B0309040201040103" pitchFamily="49" charset="77"/>
              </a:rPr>
              <a:t>toTable</a:t>
            </a:r>
            <a:r>
              <a:rPr lang="en-US" sz="1000" dirty="0">
                <a:effectLst/>
                <a:latin typeface="DM Mono Light" panose="020B0309040201040103" pitchFamily="49" charset="77"/>
              </a:rPr>
              <a:t>(…)</a:t>
            </a:r>
            <a:endParaRPr lang="en-US" sz="1000" dirty="0">
              <a:latin typeface="DM Mono Light" panose="020B0309040201040103" pitchFamily="49" charset="77"/>
            </a:endParaRPr>
          </a:p>
        </p:txBody>
      </p:sp>
      <p:sp>
        <p:nvSpPr>
          <p:cNvPr id="14" name="TextBox 13">
            <a:extLst>
              <a:ext uri="{FF2B5EF4-FFF2-40B4-BE49-F238E27FC236}">
                <a16:creationId xmlns:a16="http://schemas.microsoft.com/office/drawing/2014/main" id="{199E43BA-1ABB-1FB4-A786-FF887EC29EAF}"/>
              </a:ext>
            </a:extLst>
          </p:cNvPr>
          <p:cNvSpPr txBox="1"/>
          <p:nvPr/>
        </p:nvSpPr>
        <p:spPr>
          <a:xfrm>
            <a:off x="185729" y="1255711"/>
            <a:ext cx="6436761" cy="276999"/>
          </a:xfrm>
          <a:prstGeom prst="rect">
            <a:avLst/>
          </a:prstGeom>
          <a:noFill/>
        </p:spPr>
        <p:txBody>
          <a:bodyPr wrap="square">
            <a:spAutoFit/>
          </a:bodyPr>
          <a:lstStyle/>
          <a:p>
            <a:r>
              <a:rPr lang="en-US" sz="1200" b="1" dirty="0">
                <a:solidFill>
                  <a:schemeClr val="bg1">
                    <a:lumMod val="50000"/>
                  </a:schemeClr>
                </a:solidFill>
                <a:latin typeface="DM Mono" panose="020B0509040201040103" pitchFamily="49" charset="77"/>
              </a:rPr>
              <a:t>Triggers help you solve the streaming goldilocks problem. </a:t>
            </a:r>
          </a:p>
        </p:txBody>
      </p:sp>
      <p:sp>
        <p:nvSpPr>
          <p:cNvPr id="15" name="TextBox 14">
            <a:extLst>
              <a:ext uri="{FF2B5EF4-FFF2-40B4-BE49-F238E27FC236}">
                <a16:creationId xmlns:a16="http://schemas.microsoft.com/office/drawing/2014/main" id="{C8E56176-AA33-4990-1306-601495FE4CCC}"/>
              </a:ext>
            </a:extLst>
          </p:cNvPr>
          <p:cNvSpPr txBox="1"/>
          <p:nvPr/>
        </p:nvSpPr>
        <p:spPr>
          <a:xfrm>
            <a:off x="3138355" y="3889373"/>
            <a:ext cx="2359632" cy="261610"/>
          </a:xfrm>
          <a:prstGeom prst="rect">
            <a:avLst/>
          </a:prstGeom>
          <a:noFill/>
        </p:spPr>
        <p:txBody>
          <a:bodyPr wrap="square">
            <a:spAutoFit/>
          </a:bodyPr>
          <a:lstStyle/>
          <a:p>
            <a:r>
              <a:rPr lang="en-US" sz="1100" b="1" dirty="0">
                <a:solidFill>
                  <a:schemeClr val="bg1">
                    <a:lumMod val="50000"/>
                  </a:schemeClr>
                </a:solidFill>
                <a:latin typeface="DM Mono" panose="020B0509040201040103" pitchFamily="49" charset="77"/>
              </a:rPr>
              <a:t>Supports throttling.</a:t>
            </a:r>
          </a:p>
        </p:txBody>
      </p:sp>
      <p:sp>
        <p:nvSpPr>
          <p:cNvPr id="20" name="Rectangle 19">
            <a:extLst>
              <a:ext uri="{FF2B5EF4-FFF2-40B4-BE49-F238E27FC236}">
                <a16:creationId xmlns:a16="http://schemas.microsoft.com/office/drawing/2014/main" id="{E7EF210B-CBFC-FC85-AEC1-28BF13D9C808}"/>
              </a:ext>
            </a:extLst>
          </p:cNvPr>
          <p:cNvSpPr/>
          <p:nvPr/>
        </p:nvSpPr>
        <p:spPr>
          <a:xfrm>
            <a:off x="90918" y="2062123"/>
            <a:ext cx="5374934" cy="2550974"/>
          </a:xfrm>
          <a:prstGeom prst="rect">
            <a:avLst/>
          </a:prstGeom>
          <a:noFill/>
          <a:ln cap="rnd">
            <a:solidFill>
              <a:schemeClr val="tx2">
                <a:lumMod val="90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AE6A95A9-DE9B-54E9-A4CF-29FE4502CE21}"/>
              </a:ext>
            </a:extLst>
          </p:cNvPr>
          <p:cNvSpPr/>
          <p:nvPr/>
        </p:nvSpPr>
        <p:spPr>
          <a:xfrm>
            <a:off x="5530122" y="2062123"/>
            <a:ext cx="3522959" cy="2550974"/>
          </a:xfrm>
          <a:prstGeom prst="rect">
            <a:avLst/>
          </a:prstGeom>
          <a:noFill/>
          <a:ln cap="rnd">
            <a:solidFill>
              <a:schemeClr val="tx2">
                <a:lumMod val="90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E293374A-E60F-8A05-2408-744A8C90D896}"/>
              </a:ext>
            </a:extLst>
          </p:cNvPr>
          <p:cNvSpPr txBox="1"/>
          <p:nvPr/>
        </p:nvSpPr>
        <p:spPr>
          <a:xfrm>
            <a:off x="2542393" y="1802775"/>
            <a:ext cx="3095200" cy="246221"/>
          </a:xfrm>
          <a:prstGeom prst="rect">
            <a:avLst/>
          </a:prstGeom>
          <a:noFill/>
        </p:spPr>
        <p:txBody>
          <a:bodyPr wrap="square">
            <a:spAutoFit/>
          </a:bodyPr>
          <a:lstStyle/>
          <a:p>
            <a:r>
              <a:rPr lang="en-US" sz="1000" dirty="0">
                <a:latin typeface="DM Mono Light" panose="020B0309040201040103" pitchFamily="49" charset="77"/>
                <a:ea typeface="Helvetica Neue Light" panose="02000403000000020004" pitchFamily="2" charset="0"/>
              </a:rPr>
              <a:t>Auto-Terminating Streaming Micro-Batch</a:t>
            </a:r>
            <a:endParaRPr lang="en-US" sz="1000" dirty="0"/>
          </a:p>
        </p:txBody>
      </p:sp>
    </p:spTree>
    <p:extLst>
      <p:ext uri="{BB962C8B-B14F-4D97-AF65-F5344CB8AC3E}">
        <p14:creationId xmlns:p14="http://schemas.microsoft.com/office/powerpoint/2010/main" val="5750690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943">
          <a:extLst>
            <a:ext uri="{FF2B5EF4-FFF2-40B4-BE49-F238E27FC236}">
              <a16:creationId xmlns:a16="http://schemas.microsoft.com/office/drawing/2014/main" id="{43855400-5695-614C-5391-FB281983B592}"/>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9D0147D2-4CB5-C592-D8F0-B287062B0473}"/>
              </a:ext>
            </a:extLst>
          </p:cNvPr>
          <p:cNvSpPr/>
          <p:nvPr/>
        </p:nvSpPr>
        <p:spPr>
          <a:xfrm>
            <a:off x="5601176" y="2301411"/>
            <a:ext cx="3368162" cy="1479479"/>
          </a:xfrm>
          <a:prstGeom prst="rect">
            <a:avLst/>
          </a:prstGeom>
          <a:solidFill>
            <a:schemeClr val="tx2"/>
          </a:solid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48B6C78F-965C-C159-BD6E-E38D885F9E5B}"/>
              </a:ext>
            </a:extLst>
          </p:cNvPr>
          <p:cNvSpPr/>
          <p:nvPr/>
        </p:nvSpPr>
        <p:spPr>
          <a:xfrm>
            <a:off x="2702102" y="2301411"/>
            <a:ext cx="2671280" cy="1479479"/>
          </a:xfrm>
          <a:prstGeom prst="rect">
            <a:avLst/>
          </a:prstGeom>
          <a:solidFill>
            <a:schemeClr val="tx2"/>
          </a:solid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91B1C05D-A8C0-CD4C-769A-89AAB36FD95A}"/>
              </a:ext>
            </a:extLst>
          </p:cNvPr>
          <p:cNvSpPr/>
          <p:nvPr/>
        </p:nvSpPr>
        <p:spPr>
          <a:xfrm>
            <a:off x="228589" y="2301411"/>
            <a:ext cx="2112155" cy="1479479"/>
          </a:xfrm>
          <a:prstGeom prst="rect">
            <a:avLst/>
          </a:prstGeom>
          <a:solidFill>
            <a:schemeClr val="tx2"/>
          </a:solid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6" name="Google Shape;946;p89">
            <a:extLst>
              <a:ext uri="{FF2B5EF4-FFF2-40B4-BE49-F238E27FC236}">
                <a16:creationId xmlns:a16="http://schemas.microsoft.com/office/drawing/2014/main" id="{A497713F-A7A7-961E-DFF7-08595797AF29}"/>
              </a:ext>
            </a:extLst>
          </p:cNvPr>
          <p:cNvSpPr txBox="1">
            <a:spLocks noGrp="1"/>
          </p:cNvSpPr>
          <p:nvPr>
            <p:ph type="title"/>
          </p:nvPr>
        </p:nvSpPr>
        <p:spPr>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None/>
            </a:pPr>
            <a:r>
              <a:rPr lang="en-US" dirty="0"/>
              <a:t>Triggering Patterns</a:t>
            </a:r>
            <a:endParaRPr dirty="0"/>
          </a:p>
        </p:txBody>
      </p:sp>
      <p:sp>
        <p:nvSpPr>
          <p:cNvPr id="945" name="Google Shape;945;p89">
            <a:extLst>
              <a:ext uri="{FF2B5EF4-FFF2-40B4-BE49-F238E27FC236}">
                <a16:creationId xmlns:a16="http://schemas.microsoft.com/office/drawing/2014/main" id="{E722C3A0-907A-0828-DC58-B31FD092A63D}"/>
              </a:ext>
            </a:extLst>
          </p:cNvPr>
          <p:cNvSpPr txBox="1">
            <a:spLocks noGrp="1"/>
          </p:cNvSpPr>
          <p:nvPr>
            <p:ph type="sldNum" idx="12"/>
          </p:nvPr>
        </p:nvSpPr>
        <p:spPr>
          <a:prstGeom prst="rect">
            <a:avLst/>
          </a:prstGeom>
          <a:noFill/>
          <a:ln>
            <a:noFill/>
          </a:ln>
        </p:spPr>
        <p:txBody>
          <a:bodyPr spcFirstLastPara="1" wrap="square" lIns="0" tIns="0" rIns="0" bIns="0" anchor="t" anchorCtr="0">
            <a:noAutofit/>
          </a:bodyPr>
          <a:lstStyle/>
          <a:p>
            <a:pPr marL="0" lvl="0" indent="0" algn="r" rtl="0">
              <a:spcBef>
                <a:spcPts val="0"/>
              </a:spcBef>
              <a:spcAft>
                <a:spcPts val="0"/>
              </a:spcAft>
              <a:buClr>
                <a:srgbClr val="000000"/>
              </a:buClr>
              <a:buSzPts val="800"/>
              <a:buFont typeface="Arial"/>
              <a:buNone/>
            </a:pPr>
            <a:fld id="{00000000-1234-1234-1234-123412341234}" type="slidenum">
              <a:rPr lang="en">
                <a:solidFill>
                  <a:schemeClr val="accent5"/>
                </a:solidFill>
              </a:rPr>
              <a:t>26</a:t>
            </a:fld>
            <a:endParaRPr>
              <a:solidFill>
                <a:schemeClr val="accent5"/>
              </a:solidFill>
            </a:endParaRPr>
          </a:p>
        </p:txBody>
      </p:sp>
      <p:sp>
        <p:nvSpPr>
          <p:cNvPr id="947" name="Google Shape;947;p89">
            <a:extLst>
              <a:ext uri="{FF2B5EF4-FFF2-40B4-BE49-F238E27FC236}">
                <a16:creationId xmlns:a16="http://schemas.microsoft.com/office/drawing/2014/main" id="{9101D755-EA59-B1D9-5F8B-7F112747AD43}"/>
              </a:ext>
            </a:extLst>
          </p:cNvPr>
          <p:cNvSpPr txBox="1">
            <a:spLocks noGrp="1"/>
          </p:cNvSpPr>
          <p:nvPr>
            <p:ph type="subTitle" idx="2"/>
          </p:nvPr>
        </p:nvSpPr>
        <p:spPr>
          <a:xfrm>
            <a:off x="231325" y="798400"/>
            <a:ext cx="8684100" cy="318549"/>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US" dirty="0">
                <a:solidFill>
                  <a:schemeClr val="accent5"/>
                </a:solidFill>
              </a:rPr>
              <a:t>How to use Triggers Efficiently</a:t>
            </a:r>
            <a:endParaRPr dirty="0">
              <a:solidFill>
                <a:schemeClr val="accent5"/>
              </a:solidFill>
            </a:endParaRPr>
          </a:p>
        </p:txBody>
      </p:sp>
      <p:sp>
        <p:nvSpPr>
          <p:cNvPr id="3" name="TextBox 2">
            <a:extLst>
              <a:ext uri="{FF2B5EF4-FFF2-40B4-BE49-F238E27FC236}">
                <a16:creationId xmlns:a16="http://schemas.microsoft.com/office/drawing/2014/main" id="{C3D6C45D-7555-7314-35B0-93AA697C6207}"/>
              </a:ext>
            </a:extLst>
          </p:cNvPr>
          <p:cNvSpPr txBox="1"/>
          <p:nvPr/>
        </p:nvSpPr>
        <p:spPr>
          <a:xfrm>
            <a:off x="2806605" y="2413241"/>
            <a:ext cx="2566777" cy="1015663"/>
          </a:xfrm>
          <a:prstGeom prst="rect">
            <a:avLst/>
          </a:prstGeom>
          <a:noFill/>
        </p:spPr>
        <p:txBody>
          <a:bodyPr wrap="square">
            <a:spAutoFit/>
          </a:bodyPr>
          <a:lstStyle/>
          <a:p>
            <a:r>
              <a:rPr lang="en-US" sz="1000" dirty="0" err="1">
                <a:latin typeface="DM Mono Light" panose="020B0309040201040103" pitchFamily="49" charset="77"/>
              </a:rPr>
              <a:t>df</a:t>
            </a:r>
            <a:r>
              <a:rPr lang="en-US" sz="1000" dirty="0" err="1">
                <a:effectLst/>
                <a:latin typeface="DM Mono Light" panose="020B0309040201040103" pitchFamily="49" charset="77"/>
              </a:rPr>
              <a:t>.</a:t>
            </a:r>
            <a:r>
              <a:rPr lang="en-US" sz="1000" dirty="0" err="1">
                <a:latin typeface="DM Mono Light" panose="020B0309040201040103" pitchFamily="49" charset="77"/>
              </a:rPr>
              <a:t>writeStream</a:t>
            </a:r>
            <a:endParaRPr lang="en-US" sz="1000" dirty="0">
              <a:latin typeface="DM Mono Light" panose="020B0309040201040103" pitchFamily="49" charset="77"/>
            </a:endParaRPr>
          </a:p>
          <a:p>
            <a:r>
              <a:rPr lang="en-US" sz="1000" dirty="0">
                <a:effectLst/>
                <a:latin typeface="DM Mono Light" panose="020B0309040201040103" pitchFamily="49" charset="77"/>
              </a:rPr>
              <a:t>   .</a:t>
            </a:r>
            <a:r>
              <a:rPr lang="en-US" sz="1000" dirty="0">
                <a:latin typeface="DM Mono Light" panose="020B0309040201040103" pitchFamily="49" charset="77"/>
              </a:rPr>
              <a:t>format</a:t>
            </a:r>
            <a:r>
              <a:rPr lang="en-US" sz="1000" dirty="0">
                <a:effectLst/>
                <a:latin typeface="DM Mono Light" panose="020B0309040201040103" pitchFamily="49" charset="77"/>
              </a:rPr>
              <a:t>("delta")</a:t>
            </a:r>
          </a:p>
          <a:p>
            <a:r>
              <a:rPr lang="en-US" sz="1000" dirty="0">
                <a:latin typeface="DM Mono Light" panose="020B0309040201040103" pitchFamily="49" charset="77"/>
              </a:rPr>
              <a:t>   …</a:t>
            </a:r>
            <a:endParaRPr lang="en-US" sz="1000" dirty="0">
              <a:effectLst/>
              <a:latin typeface="DM Mono Light" panose="020B0309040201040103" pitchFamily="49" charset="77"/>
            </a:endParaRPr>
          </a:p>
          <a:p>
            <a:r>
              <a:rPr lang="en-US" sz="1000" dirty="0">
                <a:effectLst/>
                <a:latin typeface="DM Mono Light" panose="020B0309040201040103" pitchFamily="49" charset="77"/>
              </a:rPr>
              <a:t>   .</a:t>
            </a:r>
            <a:r>
              <a:rPr lang="en-US" sz="1000" dirty="0" err="1">
                <a:latin typeface="DM Mono Light" panose="020B0309040201040103" pitchFamily="49" charset="77"/>
              </a:rPr>
              <a:t>outputMode</a:t>
            </a:r>
            <a:r>
              <a:rPr lang="en-US" sz="1000" dirty="0">
                <a:effectLst/>
                <a:latin typeface="DM Mono Light" panose="020B0309040201040103" pitchFamily="49" charset="77"/>
              </a:rPr>
              <a:t>("append")</a:t>
            </a:r>
          </a:p>
          <a:p>
            <a:r>
              <a:rPr lang="en-US" sz="1000" dirty="0">
                <a:latin typeface="DM Mono Light" panose="020B0309040201040103" pitchFamily="49" charset="77"/>
              </a:rPr>
              <a:t>   </a:t>
            </a:r>
            <a:r>
              <a:rPr lang="en-US" sz="1000" dirty="0">
                <a:effectLst/>
                <a:latin typeface="DM Mono Light" panose="020B0309040201040103" pitchFamily="49" charset="77"/>
              </a:rPr>
              <a:t>.</a:t>
            </a:r>
            <a:r>
              <a:rPr lang="en-US" sz="1000" dirty="0">
                <a:latin typeface="DM Mono Light" panose="020B0309040201040103" pitchFamily="49" charset="77"/>
              </a:rPr>
              <a:t>trigger</a:t>
            </a:r>
            <a:r>
              <a:rPr lang="en-US" sz="1000" dirty="0">
                <a:effectLst/>
                <a:latin typeface="DM Mono Light" panose="020B0309040201040103" pitchFamily="49" charset="77"/>
              </a:rPr>
              <a:t>(</a:t>
            </a:r>
            <a:r>
              <a:rPr lang="en-US" sz="1000" dirty="0" err="1">
                <a:latin typeface="DM Mono Light" panose="020B0309040201040103" pitchFamily="49" charset="77"/>
              </a:rPr>
              <a:t>availableNow</a:t>
            </a:r>
            <a:r>
              <a:rPr lang="en-US" sz="1000" dirty="0">
                <a:effectLst/>
                <a:latin typeface="DM Mono Light" panose="020B0309040201040103" pitchFamily="49" charset="77"/>
              </a:rPr>
              <a:t>=True)</a:t>
            </a:r>
          </a:p>
          <a:p>
            <a:r>
              <a:rPr lang="en-US" sz="1000" dirty="0">
                <a:latin typeface="DM Mono Light" panose="020B0309040201040103" pitchFamily="49" charset="77"/>
              </a:rPr>
              <a:t>   </a:t>
            </a:r>
            <a:r>
              <a:rPr lang="en-US" sz="1000" dirty="0">
                <a:effectLst/>
                <a:latin typeface="DM Mono Light" panose="020B0309040201040103" pitchFamily="49" charset="77"/>
              </a:rPr>
              <a:t>.</a:t>
            </a:r>
            <a:r>
              <a:rPr lang="en-US" sz="1000" dirty="0" err="1">
                <a:latin typeface="DM Mono Light" panose="020B0309040201040103" pitchFamily="49" charset="77"/>
              </a:rPr>
              <a:t>toTable</a:t>
            </a:r>
            <a:r>
              <a:rPr lang="en-US" sz="1000" dirty="0">
                <a:effectLst/>
                <a:latin typeface="DM Mono Light" panose="020B0309040201040103" pitchFamily="49" charset="77"/>
              </a:rPr>
              <a:t>(…)</a:t>
            </a:r>
            <a:endParaRPr lang="en-US" sz="1000" dirty="0">
              <a:latin typeface="DM Mono Light" panose="020B0309040201040103" pitchFamily="49" charset="77"/>
            </a:endParaRPr>
          </a:p>
        </p:txBody>
      </p:sp>
      <p:sp>
        <p:nvSpPr>
          <p:cNvPr id="4" name="TextBox 3">
            <a:extLst>
              <a:ext uri="{FF2B5EF4-FFF2-40B4-BE49-F238E27FC236}">
                <a16:creationId xmlns:a16="http://schemas.microsoft.com/office/drawing/2014/main" id="{D2152EBE-41B7-1D0D-422C-35498CA617F9}"/>
              </a:ext>
            </a:extLst>
          </p:cNvPr>
          <p:cNvSpPr txBox="1"/>
          <p:nvPr/>
        </p:nvSpPr>
        <p:spPr>
          <a:xfrm>
            <a:off x="228589" y="2416324"/>
            <a:ext cx="2112155" cy="1015663"/>
          </a:xfrm>
          <a:prstGeom prst="rect">
            <a:avLst/>
          </a:prstGeom>
          <a:noFill/>
        </p:spPr>
        <p:txBody>
          <a:bodyPr wrap="square">
            <a:spAutoFit/>
          </a:bodyPr>
          <a:lstStyle/>
          <a:p>
            <a:r>
              <a:rPr lang="en-US" sz="1000" dirty="0" err="1">
                <a:latin typeface="DM Mono Light" panose="020B0309040201040103" pitchFamily="49" charset="77"/>
                <a:ea typeface="Helvetica Neue Light" panose="02000403000000020004" pitchFamily="2" charset="0"/>
              </a:rPr>
              <a:t>df</a:t>
            </a:r>
            <a:r>
              <a:rPr lang="en-US" sz="1000" dirty="0" err="1">
                <a:effectLst/>
                <a:latin typeface="DM Mono Light" panose="020B0309040201040103" pitchFamily="49" charset="77"/>
                <a:ea typeface="Helvetica Neue Light" panose="02000403000000020004" pitchFamily="2" charset="0"/>
              </a:rPr>
              <a:t>.</a:t>
            </a:r>
            <a:r>
              <a:rPr lang="en-US" sz="1000" dirty="0" err="1">
                <a:latin typeface="DM Mono Light" panose="020B0309040201040103" pitchFamily="49" charset="77"/>
                <a:ea typeface="Helvetica Neue Light" panose="02000403000000020004" pitchFamily="2" charset="0"/>
              </a:rPr>
              <a:t>writeStream</a:t>
            </a:r>
            <a:endParaRPr lang="en-US" sz="1000" dirty="0">
              <a:latin typeface="DM Mono Light" panose="020B0309040201040103" pitchFamily="49" charset="77"/>
              <a:ea typeface="Helvetica Neue Light" panose="02000403000000020004" pitchFamily="2" charset="0"/>
            </a:endParaRPr>
          </a:p>
          <a:p>
            <a:r>
              <a:rPr lang="en-US" sz="1000" dirty="0">
                <a:effectLst/>
                <a:latin typeface="DM Mono Light" panose="020B0309040201040103" pitchFamily="49" charset="77"/>
                <a:ea typeface="Helvetica Neue Light" panose="02000403000000020004" pitchFamily="2" charset="0"/>
              </a:rPr>
              <a:t>   .</a:t>
            </a:r>
            <a:r>
              <a:rPr lang="en-US" sz="1000" dirty="0">
                <a:latin typeface="DM Mono Light" panose="020B0309040201040103" pitchFamily="49" charset="77"/>
                <a:ea typeface="Helvetica Neue Light" panose="02000403000000020004" pitchFamily="2" charset="0"/>
              </a:rPr>
              <a:t>format</a:t>
            </a:r>
            <a:r>
              <a:rPr lang="en-US" sz="1000" dirty="0">
                <a:effectLst/>
                <a:latin typeface="DM Mono Light" panose="020B0309040201040103" pitchFamily="49" charset="77"/>
                <a:ea typeface="Helvetica Neue Light" panose="02000403000000020004" pitchFamily="2" charset="0"/>
              </a:rPr>
              <a:t>("delta")</a:t>
            </a:r>
          </a:p>
          <a:p>
            <a:r>
              <a:rPr lang="en-US" sz="1000" dirty="0">
                <a:latin typeface="DM Mono Light" panose="020B0309040201040103" pitchFamily="49" charset="77"/>
                <a:ea typeface="Helvetica Neue Light" panose="02000403000000020004" pitchFamily="2" charset="0"/>
              </a:rPr>
              <a:t>   …</a:t>
            </a:r>
            <a:endParaRPr lang="en-US" sz="1000" dirty="0">
              <a:effectLst/>
              <a:latin typeface="DM Mono Light" panose="020B0309040201040103" pitchFamily="49" charset="77"/>
              <a:ea typeface="Helvetica Neue Light" panose="02000403000000020004" pitchFamily="2" charset="0"/>
            </a:endParaRPr>
          </a:p>
          <a:p>
            <a:r>
              <a:rPr lang="en-US" sz="1000" dirty="0">
                <a:effectLst/>
                <a:latin typeface="DM Mono Light" panose="020B0309040201040103" pitchFamily="49" charset="77"/>
                <a:ea typeface="Helvetica Neue Light" panose="02000403000000020004" pitchFamily="2" charset="0"/>
              </a:rPr>
              <a:t>   .</a:t>
            </a:r>
            <a:r>
              <a:rPr lang="en-US" sz="1000" dirty="0" err="1">
                <a:latin typeface="DM Mono Light" panose="020B0309040201040103" pitchFamily="49" charset="77"/>
                <a:ea typeface="Helvetica Neue Light" panose="02000403000000020004" pitchFamily="2" charset="0"/>
              </a:rPr>
              <a:t>outputMode</a:t>
            </a:r>
            <a:r>
              <a:rPr lang="en-US" sz="1000" dirty="0">
                <a:effectLst/>
                <a:latin typeface="DM Mono Light" panose="020B0309040201040103" pitchFamily="49" charset="77"/>
                <a:ea typeface="Helvetica Neue Light" panose="02000403000000020004" pitchFamily="2" charset="0"/>
              </a:rPr>
              <a:t>("append")</a:t>
            </a:r>
          </a:p>
          <a:p>
            <a:r>
              <a:rPr lang="en-US" sz="1000" dirty="0">
                <a:latin typeface="DM Mono Light" panose="020B0309040201040103" pitchFamily="49" charset="77"/>
                <a:ea typeface="Helvetica Neue Light" panose="02000403000000020004" pitchFamily="2" charset="0"/>
              </a:rPr>
              <a:t>   </a:t>
            </a:r>
            <a:r>
              <a:rPr lang="en-US" sz="1000" dirty="0">
                <a:effectLst/>
                <a:latin typeface="DM Mono Light" panose="020B0309040201040103" pitchFamily="49" charset="77"/>
                <a:ea typeface="Helvetica Neue Light" panose="02000403000000020004" pitchFamily="2" charset="0"/>
              </a:rPr>
              <a:t>.</a:t>
            </a:r>
            <a:r>
              <a:rPr lang="en-US" sz="1000" dirty="0">
                <a:latin typeface="DM Mono Light" panose="020B0309040201040103" pitchFamily="49" charset="77"/>
                <a:ea typeface="Helvetica Neue Light" panose="02000403000000020004" pitchFamily="2" charset="0"/>
              </a:rPr>
              <a:t>trigger</a:t>
            </a:r>
            <a:r>
              <a:rPr lang="en-US" sz="1000" dirty="0">
                <a:effectLst/>
                <a:latin typeface="DM Mono Light" panose="020B0309040201040103" pitchFamily="49" charset="77"/>
                <a:ea typeface="Helvetica Neue Light" panose="02000403000000020004" pitchFamily="2" charset="0"/>
              </a:rPr>
              <a:t>(</a:t>
            </a:r>
            <a:r>
              <a:rPr lang="en-US" sz="1000" dirty="0">
                <a:latin typeface="DM Mono Light" panose="020B0309040201040103" pitchFamily="49" charset="77"/>
                <a:ea typeface="Helvetica Neue Light" panose="02000403000000020004" pitchFamily="2" charset="0"/>
              </a:rPr>
              <a:t>once</a:t>
            </a:r>
            <a:r>
              <a:rPr lang="en-US" sz="1000" dirty="0">
                <a:effectLst/>
                <a:latin typeface="DM Mono Light" panose="020B0309040201040103" pitchFamily="49" charset="77"/>
                <a:ea typeface="Helvetica Neue Light" panose="02000403000000020004" pitchFamily="2" charset="0"/>
              </a:rPr>
              <a:t>=True)</a:t>
            </a:r>
          </a:p>
          <a:p>
            <a:r>
              <a:rPr lang="en-US" sz="1000" dirty="0">
                <a:latin typeface="DM Mono Light" panose="020B0309040201040103" pitchFamily="49" charset="77"/>
                <a:ea typeface="Helvetica Neue Light" panose="02000403000000020004" pitchFamily="2" charset="0"/>
              </a:rPr>
              <a:t>   </a:t>
            </a:r>
            <a:r>
              <a:rPr lang="en-US" sz="1000" dirty="0">
                <a:effectLst/>
                <a:latin typeface="DM Mono Light" panose="020B0309040201040103" pitchFamily="49" charset="77"/>
                <a:ea typeface="Helvetica Neue Light" panose="02000403000000020004" pitchFamily="2" charset="0"/>
              </a:rPr>
              <a:t>.</a:t>
            </a:r>
            <a:r>
              <a:rPr lang="en-US" sz="1000" dirty="0" err="1">
                <a:latin typeface="DM Mono Light" panose="020B0309040201040103" pitchFamily="49" charset="77"/>
                <a:ea typeface="Helvetica Neue Light" panose="02000403000000020004" pitchFamily="2" charset="0"/>
              </a:rPr>
              <a:t>toTable</a:t>
            </a:r>
            <a:r>
              <a:rPr lang="en-US" sz="1000" dirty="0">
                <a:effectLst/>
                <a:latin typeface="DM Mono Light" panose="020B0309040201040103" pitchFamily="49" charset="77"/>
                <a:ea typeface="Helvetica Neue Light" panose="02000403000000020004" pitchFamily="2" charset="0"/>
              </a:rPr>
              <a:t>(…)</a:t>
            </a:r>
            <a:endParaRPr lang="en-US" sz="1000" dirty="0">
              <a:latin typeface="DM Mono Light" panose="020B0309040201040103" pitchFamily="49" charset="77"/>
              <a:ea typeface="Helvetica Neue Light" panose="02000403000000020004" pitchFamily="2" charset="0"/>
            </a:endParaRPr>
          </a:p>
        </p:txBody>
      </p:sp>
      <p:sp>
        <p:nvSpPr>
          <p:cNvPr id="5" name="TextBox 4">
            <a:extLst>
              <a:ext uri="{FF2B5EF4-FFF2-40B4-BE49-F238E27FC236}">
                <a16:creationId xmlns:a16="http://schemas.microsoft.com/office/drawing/2014/main" id="{BA5D3D5B-6FE4-76ED-2EA3-724A34D14BEE}"/>
              </a:ext>
            </a:extLst>
          </p:cNvPr>
          <p:cNvSpPr txBox="1"/>
          <p:nvPr/>
        </p:nvSpPr>
        <p:spPr>
          <a:xfrm>
            <a:off x="5734739" y="2400937"/>
            <a:ext cx="3234599" cy="1015663"/>
          </a:xfrm>
          <a:prstGeom prst="rect">
            <a:avLst/>
          </a:prstGeom>
          <a:noFill/>
        </p:spPr>
        <p:txBody>
          <a:bodyPr wrap="square">
            <a:spAutoFit/>
          </a:bodyPr>
          <a:lstStyle/>
          <a:p>
            <a:r>
              <a:rPr lang="en-US" sz="1000" dirty="0" err="1">
                <a:latin typeface="DM Mono Light" panose="020B0309040201040103" pitchFamily="49" charset="77"/>
              </a:rPr>
              <a:t>df</a:t>
            </a:r>
            <a:r>
              <a:rPr lang="en-US" sz="1000" dirty="0" err="1">
                <a:effectLst/>
                <a:latin typeface="DM Mono Light" panose="020B0309040201040103" pitchFamily="49" charset="77"/>
              </a:rPr>
              <a:t>.</a:t>
            </a:r>
            <a:r>
              <a:rPr lang="en-US" sz="1000" dirty="0" err="1">
                <a:latin typeface="DM Mono Light" panose="020B0309040201040103" pitchFamily="49" charset="77"/>
              </a:rPr>
              <a:t>writeStream</a:t>
            </a:r>
            <a:endParaRPr lang="en-US" sz="1000" dirty="0">
              <a:latin typeface="DM Mono Light" panose="020B0309040201040103" pitchFamily="49" charset="77"/>
            </a:endParaRPr>
          </a:p>
          <a:p>
            <a:r>
              <a:rPr lang="en-US" sz="1000" dirty="0">
                <a:effectLst/>
                <a:latin typeface="DM Mono Light" panose="020B0309040201040103" pitchFamily="49" charset="77"/>
              </a:rPr>
              <a:t>   .</a:t>
            </a:r>
            <a:r>
              <a:rPr lang="en-US" sz="1000" dirty="0">
                <a:latin typeface="DM Mono Light" panose="020B0309040201040103" pitchFamily="49" charset="77"/>
              </a:rPr>
              <a:t>format</a:t>
            </a:r>
            <a:r>
              <a:rPr lang="en-US" sz="1000" dirty="0">
                <a:effectLst/>
                <a:latin typeface="DM Mono Light" panose="020B0309040201040103" pitchFamily="49" charset="77"/>
              </a:rPr>
              <a:t>("delta")</a:t>
            </a:r>
          </a:p>
          <a:p>
            <a:r>
              <a:rPr lang="en-US" sz="1000" dirty="0">
                <a:latin typeface="DM Mono Light" panose="020B0309040201040103" pitchFamily="49" charset="77"/>
              </a:rPr>
              <a:t>   …</a:t>
            </a:r>
            <a:endParaRPr lang="en-US" sz="1000" dirty="0">
              <a:effectLst/>
              <a:latin typeface="DM Mono Light" panose="020B0309040201040103" pitchFamily="49" charset="77"/>
            </a:endParaRPr>
          </a:p>
          <a:p>
            <a:r>
              <a:rPr lang="en-US" sz="1000" dirty="0">
                <a:effectLst/>
                <a:latin typeface="DM Mono Light" panose="020B0309040201040103" pitchFamily="49" charset="77"/>
              </a:rPr>
              <a:t>   .</a:t>
            </a:r>
            <a:r>
              <a:rPr lang="en-US" sz="1000" dirty="0" err="1">
                <a:latin typeface="DM Mono Light" panose="020B0309040201040103" pitchFamily="49" charset="77"/>
              </a:rPr>
              <a:t>outputMode</a:t>
            </a:r>
            <a:r>
              <a:rPr lang="en-US" sz="1000" dirty="0">
                <a:effectLst/>
                <a:latin typeface="DM Mono Light" panose="020B0309040201040103" pitchFamily="49" charset="77"/>
              </a:rPr>
              <a:t>("append")</a:t>
            </a:r>
          </a:p>
          <a:p>
            <a:r>
              <a:rPr lang="en-US" sz="1000" dirty="0">
                <a:latin typeface="DM Mono Light" panose="020B0309040201040103" pitchFamily="49" charset="77"/>
              </a:rPr>
              <a:t>   </a:t>
            </a:r>
            <a:r>
              <a:rPr lang="en-US" sz="1000" dirty="0">
                <a:effectLst/>
                <a:latin typeface="DM Mono Light" panose="020B0309040201040103" pitchFamily="49" charset="77"/>
              </a:rPr>
              <a:t>.</a:t>
            </a:r>
            <a:r>
              <a:rPr lang="en-US" sz="1000" dirty="0">
                <a:latin typeface="DM Mono Light" panose="020B0309040201040103" pitchFamily="49" charset="77"/>
              </a:rPr>
              <a:t>trigger</a:t>
            </a:r>
            <a:r>
              <a:rPr lang="en-US" sz="1000" dirty="0">
                <a:effectLst/>
                <a:latin typeface="DM Mono Light" panose="020B0309040201040103" pitchFamily="49" charset="77"/>
              </a:rPr>
              <a:t>(</a:t>
            </a:r>
            <a:r>
              <a:rPr lang="en-US" sz="1000" dirty="0" err="1">
                <a:latin typeface="DM Mono Light" panose="020B0309040201040103" pitchFamily="49" charset="77"/>
              </a:rPr>
              <a:t>processingTime</a:t>
            </a:r>
            <a:r>
              <a:rPr lang="en-US" sz="1000" dirty="0">
                <a:effectLst/>
                <a:latin typeface="DM Mono Light" panose="020B0309040201040103" pitchFamily="49" charset="77"/>
              </a:rPr>
              <a:t>=‘30 seconds’)</a:t>
            </a:r>
          </a:p>
          <a:p>
            <a:r>
              <a:rPr lang="en-US" sz="1000" dirty="0">
                <a:latin typeface="DM Mono Light" panose="020B0309040201040103" pitchFamily="49" charset="77"/>
              </a:rPr>
              <a:t>   </a:t>
            </a:r>
            <a:r>
              <a:rPr lang="en-US" sz="1000" dirty="0">
                <a:effectLst/>
                <a:latin typeface="DM Mono Light" panose="020B0309040201040103" pitchFamily="49" charset="77"/>
              </a:rPr>
              <a:t>.</a:t>
            </a:r>
            <a:r>
              <a:rPr lang="en-US" sz="1000" dirty="0" err="1">
                <a:latin typeface="DM Mono Light" panose="020B0309040201040103" pitchFamily="49" charset="77"/>
              </a:rPr>
              <a:t>toTable</a:t>
            </a:r>
            <a:r>
              <a:rPr lang="en-US" sz="1000" dirty="0">
                <a:effectLst/>
                <a:latin typeface="DM Mono Light" panose="020B0309040201040103" pitchFamily="49" charset="77"/>
              </a:rPr>
              <a:t>(…)</a:t>
            </a:r>
            <a:endParaRPr lang="en-US" sz="1000" dirty="0">
              <a:latin typeface="DM Mono Light" panose="020B0309040201040103" pitchFamily="49" charset="77"/>
            </a:endParaRPr>
          </a:p>
        </p:txBody>
      </p:sp>
      <p:sp>
        <p:nvSpPr>
          <p:cNvPr id="14" name="TextBox 13">
            <a:extLst>
              <a:ext uri="{FF2B5EF4-FFF2-40B4-BE49-F238E27FC236}">
                <a16:creationId xmlns:a16="http://schemas.microsoft.com/office/drawing/2014/main" id="{CCCAC5C1-A113-BA22-193C-7379C6993235}"/>
              </a:ext>
            </a:extLst>
          </p:cNvPr>
          <p:cNvSpPr txBox="1"/>
          <p:nvPr/>
        </p:nvSpPr>
        <p:spPr>
          <a:xfrm>
            <a:off x="185729" y="1255711"/>
            <a:ext cx="6436761" cy="276999"/>
          </a:xfrm>
          <a:prstGeom prst="rect">
            <a:avLst/>
          </a:prstGeom>
          <a:noFill/>
        </p:spPr>
        <p:txBody>
          <a:bodyPr wrap="square">
            <a:spAutoFit/>
          </a:bodyPr>
          <a:lstStyle/>
          <a:p>
            <a:r>
              <a:rPr lang="en-US" sz="1200" b="1" dirty="0">
                <a:solidFill>
                  <a:schemeClr val="bg1">
                    <a:lumMod val="50000"/>
                  </a:schemeClr>
                </a:solidFill>
                <a:latin typeface="DM Mono" panose="020B0509040201040103" pitchFamily="49" charset="77"/>
              </a:rPr>
              <a:t>Triggers help you solve the streaming goldilocks problem. </a:t>
            </a:r>
          </a:p>
        </p:txBody>
      </p:sp>
      <p:sp>
        <p:nvSpPr>
          <p:cNvPr id="20" name="Rectangle 19">
            <a:extLst>
              <a:ext uri="{FF2B5EF4-FFF2-40B4-BE49-F238E27FC236}">
                <a16:creationId xmlns:a16="http://schemas.microsoft.com/office/drawing/2014/main" id="{D1C87EB9-B633-5E84-27EC-201D1166BB70}"/>
              </a:ext>
            </a:extLst>
          </p:cNvPr>
          <p:cNvSpPr/>
          <p:nvPr/>
        </p:nvSpPr>
        <p:spPr>
          <a:xfrm>
            <a:off x="90918" y="2062123"/>
            <a:ext cx="5374934" cy="2550974"/>
          </a:xfrm>
          <a:prstGeom prst="rect">
            <a:avLst/>
          </a:prstGeom>
          <a:noFill/>
          <a:ln cap="rnd">
            <a:solidFill>
              <a:schemeClr val="tx2">
                <a:lumMod val="90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70CAD51D-2365-3D2F-3431-65223357BD2E}"/>
              </a:ext>
            </a:extLst>
          </p:cNvPr>
          <p:cNvSpPr/>
          <p:nvPr/>
        </p:nvSpPr>
        <p:spPr>
          <a:xfrm>
            <a:off x="5530122" y="2062123"/>
            <a:ext cx="3522959" cy="2550974"/>
          </a:xfrm>
          <a:prstGeom prst="rect">
            <a:avLst/>
          </a:prstGeom>
          <a:noFill/>
          <a:ln cap="rnd">
            <a:solidFill>
              <a:schemeClr val="tx2">
                <a:lumMod val="90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16CF78D4-4F0C-1599-557A-F69082C35DF8}"/>
              </a:ext>
            </a:extLst>
          </p:cNvPr>
          <p:cNvSpPr txBox="1"/>
          <p:nvPr/>
        </p:nvSpPr>
        <p:spPr>
          <a:xfrm>
            <a:off x="6382050" y="1802776"/>
            <a:ext cx="2065105" cy="246221"/>
          </a:xfrm>
          <a:prstGeom prst="rect">
            <a:avLst/>
          </a:prstGeom>
          <a:noFill/>
        </p:spPr>
        <p:txBody>
          <a:bodyPr wrap="square">
            <a:spAutoFit/>
          </a:bodyPr>
          <a:lstStyle/>
          <a:p>
            <a:r>
              <a:rPr lang="en-US" sz="1000" dirty="0">
                <a:latin typeface="DM Mono Light" panose="020B0309040201040103" pitchFamily="49" charset="77"/>
                <a:ea typeface="Helvetica Neue Light" panose="02000403000000020004" pitchFamily="2" charset="0"/>
              </a:rPr>
              <a:t>Streaming Micro-Batch</a:t>
            </a:r>
            <a:endParaRPr lang="en-US" sz="1000" dirty="0"/>
          </a:p>
        </p:txBody>
      </p:sp>
      <p:sp>
        <p:nvSpPr>
          <p:cNvPr id="2" name="TextBox 1">
            <a:extLst>
              <a:ext uri="{FF2B5EF4-FFF2-40B4-BE49-F238E27FC236}">
                <a16:creationId xmlns:a16="http://schemas.microsoft.com/office/drawing/2014/main" id="{A1E28A1F-3E18-C615-8417-DAD82EFFE9DB}"/>
              </a:ext>
            </a:extLst>
          </p:cNvPr>
          <p:cNvSpPr txBox="1"/>
          <p:nvPr/>
        </p:nvSpPr>
        <p:spPr>
          <a:xfrm>
            <a:off x="6475744" y="3880416"/>
            <a:ext cx="2359632" cy="261610"/>
          </a:xfrm>
          <a:prstGeom prst="rect">
            <a:avLst/>
          </a:prstGeom>
          <a:noFill/>
        </p:spPr>
        <p:txBody>
          <a:bodyPr wrap="square">
            <a:spAutoFit/>
          </a:bodyPr>
          <a:lstStyle/>
          <a:p>
            <a:r>
              <a:rPr lang="en-US" sz="1100" b="1" dirty="0">
                <a:solidFill>
                  <a:schemeClr val="bg1">
                    <a:lumMod val="50000"/>
                  </a:schemeClr>
                </a:solidFill>
                <a:latin typeface="DM Mono" panose="020B0509040201040103" pitchFamily="49" charset="77"/>
              </a:rPr>
              <a:t>Supports throttling.</a:t>
            </a:r>
          </a:p>
        </p:txBody>
      </p:sp>
    </p:spTree>
    <p:extLst>
      <p:ext uri="{BB962C8B-B14F-4D97-AF65-F5344CB8AC3E}">
        <p14:creationId xmlns:p14="http://schemas.microsoft.com/office/powerpoint/2010/main" val="11393991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Shape 674"/>
        <p:cNvGrpSpPr/>
        <p:nvPr/>
      </p:nvGrpSpPr>
      <p:grpSpPr>
        <a:xfrm>
          <a:off x="0" y="0"/>
          <a:ext cx="0" cy="0"/>
          <a:chOff x="0" y="0"/>
          <a:chExt cx="0" cy="0"/>
        </a:xfrm>
      </p:grpSpPr>
      <p:sp>
        <p:nvSpPr>
          <p:cNvPr id="1081" name="Google Shape;946;p89">
            <a:extLst>
              <a:ext uri="{FF2B5EF4-FFF2-40B4-BE49-F238E27FC236}">
                <a16:creationId xmlns:a16="http://schemas.microsoft.com/office/drawing/2014/main" id="{77D0B369-77AB-F045-B281-0CAB0DD02A6A}"/>
              </a:ext>
            </a:extLst>
          </p:cNvPr>
          <p:cNvSpPr txBox="1">
            <a:spLocks noGrp="1"/>
          </p:cNvSpPr>
          <p:nvPr>
            <p:ph type="title"/>
          </p:nvPr>
        </p:nvSpPr>
        <p:spPr>
          <a:xfrm>
            <a:off x="228589" y="228600"/>
            <a:ext cx="8730640" cy="542080"/>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None/>
            </a:pPr>
            <a:r>
              <a:rPr lang="en" sz="3200" dirty="0"/>
              <a:t>Streaming Medallion Architecture</a:t>
            </a:r>
            <a:endParaRPr sz="3200" dirty="0"/>
          </a:p>
        </p:txBody>
      </p:sp>
      <p:sp>
        <p:nvSpPr>
          <p:cNvPr id="675" name="Google Shape;675;p66"/>
          <p:cNvSpPr txBox="1">
            <a:spLocks noGrp="1"/>
          </p:cNvSpPr>
          <p:nvPr>
            <p:ph type="sldNum" idx="12"/>
          </p:nvPr>
        </p:nvSpPr>
        <p:spPr>
          <a:prstGeom prst="rect">
            <a:avLst/>
          </a:prstGeom>
          <a:noFill/>
          <a:ln>
            <a:noFill/>
          </a:ln>
        </p:spPr>
        <p:txBody>
          <a:bodyPr spcFirstLastPara="1" wrap="square" lIns="0" tIns="0" rIns="0" bIns="0" anchor="t" anchorCtr="0">
            <a:noAutofit/>
          </a:bodyPr>
          <a:lstStyle/>
          <a:p>
            <a:pPr marL="0" lvl="0" indent="0" algn="r" rtl="0">
              <a:spcBef>
                <a:spcPts val="0"/>
              </a:spcBef>
              <a:spcAft>
                <a:spcPts val="0"/>
              </a:spcAft>
              <a:buClr>
                <a:srgbClr val="000000"/>
              </a:buClr>
              <a:buSzPts val="800"/>
              <a:buFont typeface="Arial"/>
              <a:buNone/>
            </a:pPr>
            <a:fld id="{00000000-1234-1234-1234-123412341234}" type="slidenum">
              <a:rPr lang="en"/>
              <a:t>27</a:t>
            </a:fld>
            <a:endParaRPr/>
          </a:p>
        </p:txBody>
      </p:sp>
      <p:sp>
        <p:nvSpPr>
          <p:cNvPr id="1037" name="Rounded Rectangle 1036">
            <a:extLst>
              <a:ext uri="{FF2B5EF4-FFF2-40B4-BE49-F238E27FC236}">
                <a16:creationId xmlns:a16="http://schemas.microsoft.com/office/drawing/2014/main" id="{AEE50E9F-973A-B64C-7229-E1D3CEEDF731}"/>
              </a:ext>
            </a:extLst>
          </p:cNvPr>
          <p:cNvSpPr/>
          <p:nvPr/>
        </p:nvSpPr>
        <p:spPr>
          <a:xfrm>
            <a:off x="415664" y="2206681"/>
            <a:ext cx="1158289" cy="563411"/>
          </a:xfrm>
          <a:prstGeom prst="roundRect">
            <a:avLst/>
          </a:prstGeom>
          <a:solidFill>
            <a:srgbClr val="00B0F0"/>
          </a:solidFill>
          <a:ln>
            <a:solidFill>
              <a:srgbClr val="0070C0"/>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sz="1200" dirty="0">
                <a:solidFill>
                  <a:schemeClr val="bg1"/>
                </a:solidFill>
              </a:rPr>
              <a:t>Streaming Table A</a:t>
            </a:r>
          </a:p>
        </p:txBody>
      </p:sp>
      <p:sp>
        <p:nvSpPr>
          <p:cNvPr id="1038" name="Rounded Rectangle 1037">
            <a:extLst>
              <a:ext uri="{FF2B5EF4-FFF2-40B4-BE49-F238E27FC236}">
                <a16:creationId xmlns:a16="http://schemas.microsoft.com/office/drawing/2014/main" id="{52FFE2DE-70C1-185E-89C3-569E1929D171}"/>
              </a:ext>
            </a:extLst>
          </p:cNvPr>
          <p:cNvSpPr/>
          <p:nvPr/>
        </p:nvSpPr>
        <p:spPr>
          <a:xfrm>
            <a:off x="415663" y="3114334"/>
            <a:ext cx="1158289" cy="563411"/>
          </a:xfrm>
          <a:prstGeom prst="roundRect">
            <a:avLst/>
          </a:prstGeom>
          <a:solidFill>
            <a:srgbClr val="00B0F0"/>
          </a:solidFill>
          <a:ln>
            <a:solidFill>
              <a:srgbClr val="0070C0"/>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sz="1200" dirty="0">
                <a:solidFill>
                  <a:schemeClr val="bg1"/>
                </a:solidFill>
              </a:rPr>
              <a:t>Streaming Table N</a:t>
            </a:r>
          </a:p>
        </p:txBody>
      </p:sp>
      <p:pic>
        <p:nvPicPr>
          <p:cNvPr id="1039" name="Graphic 1038">
            <a:extLst>
              <a:ext uri="{FF2B5EF4-FFF2-40B4-BE49-F238E27FC236}">
                <a16:creationId xmlns:a16="http://schemas.microsoft.com/office/drawing/2014/main" id="{CFB556F5-385C-5C78-5871-4A0A92B12966}"/>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2409" t="28381" r="76275" b="28982"/>
          <a:stretch/>
        </p:blipFill>
        <p:spPr>
          <a:xfrm>
            <a:off x="841628" y="1819105"/>
            <a:ext cx="306358" cy="316956"/>
          </a:xfrm>
          <a:prstGeom prst="rect">
            <a:avLst/>
          </a:prstGeom>
        </p:spPr>
      </p:pic>
      <p:sp>
        <p:nvSpPr>
          <p:cNvPr id="1078" name="Rectangle 1077">
            <a:extLst>
              <a:ext uri="{FF2B5EF4-FFF2-40B4-BE49-F238E27FC236}">
                <a16:creationId xmlns:a16="http://schemas.microsoft.com/office/drawing/2014/main" id="{422973E7-DFF6-22E9-A04D-ED37C31E2940}"/>
              </a:ext>
            </a:extLst>
          </p:cNvPr>
          <p:cNvSpPr/>
          <p:nvPr/>
        </p:nvSpPr>
        <p:spPr>
          <a:xfrm>
            <a:off x="233953" y="1727200"/>
            <a:ext cx="1582057" cy="2256971"/>
          </a:xfrm>
          <a:prstGeom prst="rect">
            <a:avLst/>
          </a:prstGeom>
          <a:noFill/>
          <a:ln cap="rnd">
            <a:solidFill>
              <a:schemeClr val="accent2">
                <a:lumMod val="50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 name="Straight Connector 2">
            <a:extLst>
              <a:ext uri="{FF2B5EF4-FFF2-40B4-BE49-F238E27FC236}">
                <a16:creationId xmlns:a16="http://schemas.microsoft.com/office/drawing/2014/main" id="{F5194FE6-A835-27A8-8AB1-34B2B0613CAF}"/>
              </a:ext>
            </a:extLst>
          </p:cNvPr>
          <p:cNvCxnSpPr>
            <a:stCxn id="1037" idx="2"/>
            <a:endCxn id="1038" idx="0"/>
          </p:cNvCxnSpPr>
          <p:nvPr/>
        </p:nvCxnSpPr>
        <p:spPr>
          <a:xfrm flipH="1">
            <a:off x="994808" y="2770092"/>
            <a:ext cx="1" cy="344242"/>
          </a:xfrm>
          <a:prstGeom prst="line">
            <a:avLst/>
          </a:prstGeom>
          <a:ln w="25400">
            <a:prstDash val="sysDot"/>
          </a:ln>
        </p:spPr>
        <p:style>
          <a:lnRef idx="1">
            <a:schemeClr val="dk1"/>
          </a:lnRef>
          <a:fillRef idx="0">
            <a:schemeClr val="dk1"/>
          </a:fillRef>
          <a:effectRef idx="0">
            <a:schemeClr val="dk1"/>
          </a:effectRef>
          <a:fontRef idx="minor">
            <a:schemeClr val="tx1"/>
          </a:fontRef>
        </p:style>
      </p:cxnSp>
      <p:sp>
        <p:nvSpPr>
          <p:cNvPr id="24" name="Rectangle 23">
            <a:extLst>
              <a:ext uri="{FF2B5EF4-FFF2-40B4-BE49-F238E27FC236}">
                <a16:creationId xmlns:a16="http://schemas.microsoft.com/office/drawing/2014/main" id="{89EBC466-3403-8CDD-D767-70C8E908ED38}"/>
              </a:ext>
            </a:extLst>
          </p:cNvPr>
          <p:cNvSpPr/>
          <p:nvPr/>
        </p:nvSpPr>
        <p:spPr>
          <a:xfrm>
            <a:off x="73061" y="1114922"/>
            <a:ext cx="6233396" cy="3028907"/>
          </a:xfrm>
          <a:prstGeom prst="rect">
            <a:avLst/>
          </a:prstGeom>
          <a:noFill/>
          <a:ln cap="rnd">
            <a:solidFill>
              <a:schemeClr val="accent4">
                <a:lumMod val="7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50AAED50-1E52-3F1D-B0F2-E273CB6AC1F3}"/>
              </a:ext>
            </a:extLst>
          </p:cNvPr>
          <p:cNvSpPr txBox="1"/>
          <p:nvPr/>
        </p:nvSpPr>
        <p:spPr>
          <a:xfrm>
            <a:off x="2954891" y="1151862"/>
            <a:ext cx="3512458" cy="286617"/>
          </a:xfrm>
          <a:prstGeom prst="rect">
            <a:avLst/>
          </a:prstGeom>
          <a:noFill/>
        </p:spPr>
        <p:txBody>
          <a:bodyPr wrap="square">
            <a:spAutoFit/>
          </a:bodyPr>
          <a:lstStyle/>
          <a:p>
            <a:pPr marL="63500" lvl="0" algn="l" rtl="0">
              <a:lnSpc>
                <a:spcPct val="115000"/>
              </a:lnSpc>
              <a:spcBef>
                <a:spcPts val="800"/>
              </a:spcBef>
              <a:spcAft>
                <a:spcPts val="0"/>
              </a:spcAft>
              <a:buSzPts val="1800"/>
            </a:pPr>
            <a:r>
              <a:rPr lang="en-US" sz="1200" dirty="0"/>
              <a:t>Internal Data Domain = (tin + bronze + silver)</a:t>
            </a:r>
          </a:p>
        </p:txBody>
      </p:sp>
      <p:sp>
        <p:nvSpPr>
          <p:cNvPr id="29" name="Rounded Rectangle 28">
            <a:extLst>
              <a:ext uri="{FF2B5EF4-FFF2-40B4-BE49-F238E27FC236}">
                <a16:creationId xmlns:a16="http://schemas.microsoft.com/office/drawing/2014/main" id="{8DD44F35-FFF2-BFD8-BACE-E50D1631153E}"/>
              </a:ext>
            </a:extLst>
          </p:cNvPr>
          <p:cNvSpPr/>
          <p:nvPr/>
        </p:nvSpPr>
        <p:spPr>
          <a:xfrm>
            <a:off x="2062846" y="2296764"/>
            <a:ext cx="796772" cy="387563"/>
          </a:xfrm>
          <a:prstGeom prst="roundRect">
            <a:avLst/>
          </a:prstGeom>
          <a:solidFill>
            <a:srgbClr val="00B0F0"/>
          </a:solidFill>
          <a:ln>
            <a:solidFill>
              <a:srgbClr val="0070C0"/>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sz="1200" dirty="0">
                <a:solidFill>
                  <a:schemeClr val="bg1"/>
                </a:solidFill>
              </a:rPr>
              <a:t>Table</a:t>
            </a:r>
          </a:p>
        </p:txBody>
      </p:sp>
      <p:sp>
        <p:nvSpPr>
          <p:cNvPr id="31" name="Rounded Rectangle 30">
            <a:extLst>
              <a:ext uri="{FF2B5EF4-FFF2-40B4-BE49-F238E27FC236}">
                <a16:creationId xmlns:a16="http://schemas.microsoft.com/office/drawing/2014/main" id="{7A706F5F-DDE6-31D8-3BEC-FD287BFE039C}"/>
              </a:ext>
            </a:extLst>
          </p:cNvPr>
          <p:cNvSpPr/>
          <p:nvPr/>
        </p:nvSpPr>
        <p:spPr>
          <a:xfrm>
            <a:off x="3452575" y="1779436"/>
            <a:ext cx="796772" cy="387563"/>
          </a:xfrm>
          <a:prstGeom prst="roundRect">
            <a:avLst/>
          </a:prstGeom>
          <a:solidFill>
            <a:srgbClr val="00B0F0"/>
          </a:solidFill>
          <a:ln>
            <a:solidFill>
              <a:srgbClr val="0070C0"/>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sz="1200" dirty="0">
                <a:solidFill>
                  <a:schemeClr val="bg1"/>
                </a:solidFill>
              </a:rPr>
              <a:t>Table</a:t>
            </a:r>
          </a:p>
        </p:txBody>
      </p:sp>
      <p:sp>
        <p:nvSpPr>
          <p:cNvPr id="35" name="Rounded Rectangle 34">
            <a:extLst>
              <a:ext uri="{FF2B5EF4-FFF2-40B4-BE49-F238E27FC236}">
                <a16:creationId xmlns:a16="http://schemas.microsoft.com/office/drawing/2014/main" id="{87886D8B-41D5-B9F1-7561-4D6161B1326C}"/>
              </a:ext>
            </a:extLst>
          </p:cNvPr>
          <p:cNvSpPr/>
          <p:nvPr/>
        </p:nvSpPr>
        <p:spPr>
          <a:xfrm>
            <a:off x="3447572" y="2707687"/>
            <a:ext cx="796772" cy="387563"/>
          </a:xfrm>
          <a:prstGeom prst="roundRect">
            <a:avLst/>
          </a:prstGeom>
          <a:solidFill>
            <a:srgbClr val="00B0F0"/>
          </a:solidFill>
          <a:ln>
            <a:solidFill>
              <a:srgbClr val="0070C0"/>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sz="1200" dirty="0">
                <a:solidFill>
                  <a:schemeClr val="bg1"/>
                </a:solidFill>
              </a:rPr>
              <a:t>Table</a:t>
            </a:r>
          </a:p>
        </p:txBody>
      </p:sp>
      <p:sp>
        <p:nvSpPr>
          <p:cNvPr id="36" name="Rounded Rectangle 35">
            <a:extLst>
              <a:ext uri="{FF2B5EF4-FFF2-40B4-BE49-F238E27FC236}">
                <a16:creationId xmlns:a16="http://schemas.microsoft.com/office/drawing/2014/main" id="{E97D3A2C-4FD2-8CED-F4B5-A457215A5FD4}"/>
              </a:ext>
            </a:extLst>
          </p:cNvPr>
          <p:cNvSpPr/>
          <p:nvPr/>
        </p:nvSpPr>
        <p:spPr>
          <a:xfrm>
            <a:off x="5298044" y="2485101"/>
            <a:ext cx="796772" cy="387563"/>
          </a:xfrm>
          <a:prstGeom prst="roundRect">
            <a:avLst/>
          </a:prstGeom>
          <a:solidFill>
            <a:srgbClr val="00B0F0"/>
          </a:solidFill>
          <a:ln>
            <a:solidFill>
              <a:srgbClr val="0070C0"/>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sz="1200" dirty="0">
                <a:solidFill>
                  <a:schemeClr val="bg1"/>
                </a:solidFill>
              </a:rPr>
              <a:t>Table</a:t>
            </a:r>
          </a:p>
        </p:txBody>
      </p:sp>
      <p:sp>
        <p:nvSpPr>
          <p:cNvPr id="37" name="Rounded Rectangle 36">
            <a:extLst>
              <a:ext uri="{FF2B5EF4-FFF2-40B4-BE49-F238E27FC236}">
                <a16:creationId xmlns:a16="http://schemas.microsoft.com/office/drawing/2014/main" id="{4C31D307-49E7-9BF4-B390-087AB1317448}"/>
              </a:ext>
            </a:extLst>
          </p:cNvPr>
          <p:cNvSpPr/>
          <p:nvPr/>
        </p:nvSpPr>
        <p:spPr>
          <a:xfrm>
            <a:off x="2062846" y="3202257"/>
            <a:ext cx="796772" cy="387563"/>
          </a:xfrm>
          <a:prstGeom prst="roundRect">
            <a:avLst/>
          </a:prstGeom>
          <a:solidFill>
            <a:srgbClr val="00B0F0"/>
          </a:solidFill>
          <a:ln>
            <a:solidFill>
              <a:srgbClr val="0070C0"/>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sz="1200" dirty="0">
                <a:solidFill>
                  <a:schemeClr val="bg1"/>
                </a:solidFill>
              </a:rPr>
              <a:t>Table</a:t>
            </a:r>
          </a:p>
        </p:txBody>
      </p:sp>
      <p:sp>
        <p:nvSpPr>
          <p:cNvPr id="38" name="Rounded Rectangle 37">
            <a:extLst>
              <a:ext uri="{FF2B5EF4-FFF2-40B4-BE49-F238E27FC236}">
                <a16:creationId xmlns:a16="http://schemas.microsoft.com/office/drawing/2014/main" id="{2D1AE9FC-C775-AAE2-457E-23DEE2C7FEB3}"/>
              </a:ext>
            </a:extLst>
          </p:cNvPr>
          <p:cNvSpPr/>
          <p:nvPr/>
        </p:nvSpPr>
        <p:spPr>
          <a:xfrm>
            <a:off x="3447572" y="3596608"/>
            <a:ext cx="796772" cy="387563"/>
          </a:xfrm>
          <a:prstGeom prst="roundRect">
            <a:avLst/>
          </a:prstGeom>
          <a:solidFill>
            <a:srgbClr val="00B0F0"/>
          </a:solidFill>
          <a:ln>
            <a:solidFill>
              <a:srgbClr val="0070C0"/>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sz="1200" dirty="0">
                <a:solidFill>
                  <a:schemeClr val="bg1"/>
                </a:solidFill>
              </a:rPr>
              <a:t>Table</a:t>
            </a:r>
          </a:p>
        </p:txBody>
      </p:sp>
      <p:sp>
        <p:nvSpPr>
          <p:cNvPr id="39" name="Rounded Rectangle 38">
            <a:extLst>
              <a:ext uri="{FF2B5EF4-FFF2-40B4-BE49-F238E27FC236}">
                <a16:creationId xmlns:a16="http://schemas.microsoft.com/office/drawing/2014/main" id="{9BD1CA3D-D1A3-E14C-9C81-56A66D279230}"/>
              </a:ext>
            </a:extLst>
          </p:cNvPr>
          <p:cNvSpPr/>
          <p:nvPr/>
        </p:nvSpPr>
        <p:spPr>
          <a:xfrm>
            <a:off x="4705844" y="1778710"/>
            <a:ext cx="796772" cy="387563"/>
          </a:xfrm>
          <a:prstGeom prst="roundRect">
            <a:avLst/>
          </a:prstGeom>
          <a:solidFill>
            <a:srgbClr val="00B0F0"/>
          </a:solidFill>
          <a:ln>
            <a:solidFill>
              <a:srgbClr val="0070C0"/>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sz="1200" dirty="0">
                <a:solidFill>
                  <a:schemeClr val="bg1"/>
                </a:solidFill>
              </a:rPr>
              <a:t>Table</a:t>
            </a:r>
          </a:p>
        </p:txBody>
      </p:sp>
      <p:sp>
        <p:nvSpPr>
          <p:cNvPr id="40" name="Rounded Rectangle 39">
            <a:extLst>
              <a:ext uri="{FF2B5EF4-FFF2-40B4-BE49-F238E27FC236}">
                <a16:creationId xmlns:a16="http://schemas.microsoft.com/office/drawing/2014/main" id="{3BA3BE24-3FE9-39DB-CD31-FC642C3353AE}"/>
              </a:ext>
            </a:extLst>
          </p:cNvPr>
          <p:cNvSpPr/>
          <p:nvPr/>
        </p:nvSpPr>
        <p:spPr>
          <a:xfrm>
            <a:off x="5350349" y="3026515"/>
            <a:ext cx="796772" cy="387563"/>
          </a:xfrm>
          <a:prstGeom prst="roundRect">
            <a:avLst/>
          </a:prstGeom>
          <a:solidFill>
            <a:srgbClr val="00B0F0"/>
          </a:solidFill>
          <a:ln>
            <a:solidFill>
              <a:srgbClr val="0070C0"/>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sz="1200" dirty="0">
                <a:solidFill>
                  <a:schemeClr val="bg1"/>
                </a:solidFill>
              </a:rPr>
              <a:t>Table</a:t>
            </a:r>
          </a:p>
        </p:txBody>
      </p:sp>
      <p:sp>
        <p:nvSpPr>
          <p:cNvPr id="41" name="Rounded Rectangle 40">
            <a:extLst>
              <a:ext uri="{FF2B5EF4-FFF2-40B4-BE49-F238E27FC236}">
                <a16:creationId xmlns:a16="http://schemas.microsoft.com/office/drawing/2014/main" id="{7D6D80E6-191B-0540-6921-6DB529F22F0A}"/>
              </a:ext>
            </a:extLst>
          </p:cNvPr>
          <p:cNvSpPr/>
          <p:nvPr/>
        </p:nvSpPr>
        <p:spPr>
          <a:xfrm>
            <a:off x="7267647" y="1884509"/>
            <a:ext cx="1237454" cy="387563"/>
          </a:xfrm>
          <a:prstGeom prst="roundRect">
            <a:avLst/>
          </a:prstGeom>
          <a:solidFill>
            <a:srgbClr val="00B0F0"/>
          </a:solidFill>
          <a:ln>
            <a:solidFill>
              <a:srgbClr val="0070C0"/>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sz="1200" dirty="0">
                <a:solidFill>
                  <a:schemeClr val="bg1"/>
                </a:solidFill>
              </a:rPr>
              <a:t>Table / View</a:t>
            </a:r>
          </a:p>
        </p:txBody>
      </p:sp>
      <p:cxnSp>
        <p:nvCxnSpPr>
          <p:cNvPr id="43" name="Elbow Connector 42">
            <a:extLst>
              <a:ext uri="{FF2B5EF4-FFF2-40B4-BE49-F238E27FC236}">
                <a16:creationId xmlns:a16="http://schemas.microsoft.com/office/drawing/2014/main" id="{4184F852-9668-9A00-E5CE-9B37A5A939A8}"/>
              </a:ext>
            </a:extLst>
          </p:cNvPr>
          <p:cNvCxnSpPr>
            <a:stCxn id="1037" idx="3"/>
            <a:endCxn id="29" idx="1"/>
          </p:cNvCxnSpPr>
          <p:nvPr/>
        </p:nvCxnSpPr>
        <p:spPr>
          <a:xfrm>
            <a:off x="1573953" y="2488387"/>
            <a:ext cx="488893" cy="2159"/>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44" name="Elbow Connector 43">
            <a:extLst>
              <a:ext uri="{FF2B5EF4-FFF2-40B4-BE49-F238E27FC236}">
                <a16:creationId xmlns:a16="http://schemas.microsoft.com/office/drawing/2014/main" id="{CC99F044-4C70-41A6-153C-39424F36FED3}"/>
              </a:ext>
            </a:extLst>
          </p:cNvPr>
          <p:cNvCxnSpPr>
            <a:cxnSpLocks/>
            <a:stCxn id="1038" idx="3"/>
            <a:endCxn id="37" idx="1"/>
          </p:cNvCxnSpPr>
          <p:nvPr/>
        </p:nvCxnSpPr>
        <p:spPr>
          <a:xfrm flipV="1">
            <a:off x="1573952" y="3396039"/>
            <a:ext cx="488894" cy="1"/>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49" name="Elbow Connector 48">
            <a:extLst>
              <a:ext uri="{FF2B5EF4-FFF2-40B4-BE49-F238E27FC236}">
                <a16:creationId xmlns:a16="http://schemas.microsoft.com/office/drawing/2014/main" id="{BA9C2127-628D-A6BD-FACD-4E634F0C74CB}"/>
              </a:ext>
            </a:extLst>
          </p:cNvPr>
          <p:cNvCxnSpPr>
            <a:cxnSpLocks/>
            <a:stCxn id="29" idx="3"/>
            <a:endCxn id="31" idx="1"/>
          </p:cNvCxnSpPr>
          <p:nvPr/>
        </p:nvCxnSpPr>
        <p:spPr>
          <a:xfrm flipV="1">
            <a:off x="2859618" y="1973218"/>
            <a:ext cx="592957" cy="517328"/>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52" name="Elbow Connector 51">
            <a:extLst>
              <a:ext uri="{FF2B5EF4-FFF2-40B4-BE49-F238E27FC236}">
                <a16:creationId xmlns:a16="http://schemas.microsoft.com/office/drawing/2014/main" id="{03AA49CC-9171-9358-F33D-D5F04075E328}"/>
              </a:ext>
            </a:extLst>
          </p:cNvPr>
          <p:cNvCxnSpPr>
            <a:cxnSpLocks/>
            <a:stCxn id="37" idx="3"/>
            <a:endCxn id="38" idx="1"/>
          </p:cNvCxnSpPr>
          <p:nvPr/>
        </p:nvCxnSpPr>
        <p:spPr>
          <a:xfrm>
            <a:off x="2859618" y="3396039"/>
            <a:ext cx="587954" cy="394351"/>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55" name="Elbow Connector 54">
            <a:extLst>
              <a:ext uri="{FF2B5EF4-FFF2-40B4-BE49-F238E27FC236}">
                <a16:creationId xmlns:a16="http://schemas.microsoft.com/office/drawing/2014/main" id="{AA5FF6D8-0D17-1010-1302-DD6011EEE420}"/>
              </a:ext>
            </a:extLst>
          </p:cNvPr>
          <p:cNvCxnSpPr>
            <a:cxnSpLocks/>
            <a:stCxn id="37" idx="3"/>
            <a:endCxn id="35" idx="1"/>
          </p:cNvCxnSpPr>
          <p:nvPr/>
        </p:nvCxnSpPr>
        <p:spPr>
          <a:xfrm flipV="1">
            <a:off x="2859618" y="2901469"/>
            <a:ext cx="587954" cy="494570"/>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62" name="Elbow Connector 61">
            <a:extLst>
              <a:ext uri="{FF2B5EF4-FFF2-40B4-BE49-F238E27FC236}">
                <a16:creationId xmlns:a16="http://schemas.microsoft.com/office/drawing/2014/main" id="{617CE1D1-632D-5E0F-4D67-3B47D2F74815}"/>
              </a:ext>
            </a:extLst>
          </p:cNvPr>
          <p:cNvCxnSpPr>
            <a:cxnSpLocks/>
            <a:stCxn id="29" idx="3"/>
            <a:endCxn id="35" idx="1"/>
          </p:cNvCxnSpPr>
          <p:nvPr/>
        </p:nvCxnSpPr>
        <p:spPr>
          <a:xfrm>
            <a:off x="2859618" y="2490546"/>
            <a:ext cx="587954" cy="410923"/>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1041" name="Elbow Connector 1040">
            <a:extLst>
              <a:ext uri="{FF2B5EF4-FFF2-40B4-BE49-F238E27FC236}">
                <a16:creationId xmlns:a16="http://schemas.microsoft.com/office/drawing/2014/main" id="{CC15BABD-2C93-6EF1-83D1-85B12DC2E6C6}"/>
              </a:ext>
            </a:extLst>
          </p:cNvPr>
          <p:cNvCxnSpPr>
            <a:cxnSpLocks/>
            <a:stCxn id="31" idx="3"/>
            <a:endCxn id="39" idx="1"/>
          </p:cNvCxnSpPr>
          <p:nvPr/>
        </p:nvCxnSpPr>
        <p:spPr>
          <a:xfrm flipV="1">
            <a:off x="4249347" y="1972492"/>
            <a:ext cx="456497" cy="726"/>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1046" name="Elbow Connector 1045">
            <a:extLst>
              <a:ext uri="{FF2B5EF4-FFF2-40B4-BE49-F238E27FC236}">
                <a16:creationId xmlns:a16="http://schemas.microsoft.com/office/drawing/2014/main" id="{452CEBCF-C103-5055-74A4-0FA342361C47}"/>
              </a:ext>
            </a:extLst>
          </p:cNvPr>
          <p:cNvCxnSpPr>
            <a:cxnSpLocks/>
            <a:stCxn id="38" idx="3"/>
            <a:endCxn id="40" idx="1"/>
          </p:cNvCxnSpPr>
          <p:nvPr/>
        </p:nvCxnSpPr>
        <p:spPr>
          <a:xfrm flipV="1">
            <a:off x="4244344" y="3220297"/>
            <a:ext cx="1106005" cy="570093"/>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1050" name="Elbow Connector 1049">
            <a:extLst>
              <a:ext uri="{FF2B5EF4-FFF2-40B4-BE49-F238E27FC236}">
                <a16:creationId xmlns:a16="http://schemas.microsoft.com/office/drawing/2014/main" id="{376F8A15-6FEB-2888-6203-5CADC785A90E}"/>
              </a:ext>
            </a:extLst>
          </p:cNvPr>
          <p:cNvCxnSpPr>
            <a:cxnSpLocks/>
            <a:stCxn id="35" idx="3"/>
            <a:endCxn id="40" idx="1"/>
          </p:cNvCxnSpPr>
          <p:nvPr/>
        </p:nvCxnSpPr>
        <p:spPr>
          <a:xfrm>
            <a:off x="4244344" y="2901469"/>
            <a:ext cx="1106005" cy="318828"/>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1053" name="Elbow Connector 1052">
            <a:extLst>
              <a:ext uri="{FF2B5EF4-FFF2-40B4-BE49-F238E27FC236}">
                <a16:creationId xmlns:a16="http://schemas.microsoft.com/office/drawing/2014/main" id="{F9B0AB6B-B13A-538B-9D6B-DD32DB56D3D0}"/>
              </a:ext>
            </a:extLst>
          </p:cNvPr>
          <p:cNvCxnSpPr>
            <a:cxnSpLocks/>
            <a:stCxn id="39" idx="2"/>
            <a:endCxn id="36" idx="1"/>
          </p:cNvCxnSpPr>
          <p:nvPr/>
        </p:nvCxnSpPr>
        <p:spPr>
          <a:xfrm rot="16200000" flipH="1">
            <a:off x="4944832" y="2325671"/>
            <a:ext cx="512610" cy="193814"/>
          </a:xfrm>
          <a:prstGeom prst="bentConnector2">
            <a:avLst/>
          </a:prstGeom>
          <a:ln>
            <a:tailEnd type="triangle"/>
          </a:ln>
        </p:spPr>
        <p:style>
          <a:lnRef idx="1">
            <a:schemeClr val="dk1"/>
          </a:lnRef>
          <a:fillRef idx="0">
            <a:schemeClr val="dk1"/>
          </a:fillRef>
          <a:effectRef idx="0">
            <a:schemeClr val="dk1"/>
          </a:effectRef>
          <a:fontRef idx="minor">
            <a:schemeClr val="tx1"/>
          </a:fontRef>
        </p:style>
      </p:cxnSp>
      <p:sp>
        <p:nvSpPr>
          <p:cNvPr id="1059" name="Rectangle 1058">
            <a:extLst>
              <a:ext uri="{FF2B5EF4-FFF2-40B4-BE49-F238E27FC236}">
                <a16:creationId xmlns:a16="http://schemas.microsoft.com/office/drawing/2014/main" id="{11FBA373-DA3A-C7FF-05FA-19A3D7B255C4}"/>
              </a:ext>
            </a:extLst>
          </p:cNvPr>
          <p:cNvSpPr/>
          <p:nvPr/>
        </p:nvSpPr>
        <p:spPr>
          <a:xfrm>
            <a:off x="6571733" y="1107857"/>
            <a:ext cx="2387496" cy="3028907"/>
          </a:xfrm>
          <a:prstGeom prst="rect">
            <a:avLst/>
          </a:prstGeom>
          <a:noFill/>
          <a:ln cap="rnd">
            <a:solidFill>
              <a:schemeClr val="accent2">
                <a:lumMod val="50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0" name="TextBox 1059">
            <a:extLst>
              <a:ext uri="{FF2B5EF4-FFF2-40B4-BE49-F238E27FC236}">
                <a16:creationId xmlns:a16="http://schemas.microsoft.com/office/drawing/2014/main" id="{FBDCDF2B-86AE-9556-20BE-0572CE4C12AB}"/>
              </a:ext>
            </a:extLst>
          </p:cNvPr>
          <p:cNvSpPr txBox="1"/>
          <p:nvPr/>
        </p:nvSpPr>
        <p:spPr>
          <a:xfrm>
            <a:off x="6549796" y="1150427"/>
            <a:ext cx="2306686" cy="286617"/>
          </a:xfrm>
          <a:prstGeom prst="rect">
            <a:avLst/>
          </a:prstGeom>
          <a:noFill/>
        </p:spPr>
        <p:txBody>
          <a:bodyPr wrap="square">
            <a:spAutoFit/>
          </a:bodyPr>
          <a:lstStyle/>
          <a:p>
            <a:pPr marL="63500" lvl="0" algn="l" rtl="0">
              <a:lnSpc>
                <a:spcPct val="115000"/>
              </a:lnSpc>
              <a:spcBef>
                <a:spcPts val="800"/>
              </a:spcBef>
              <a:spcAft>
                <a:spcPts val="0"/>
              </a:spcAft>
              <a:buSzPts val="1800"/>
            </a:pPr>
            <a:r>
              <a:rPr lang="en-US" sz="1200" dirty="0"/>
              <a:t>External Data Domain</a:t>
            </a:r>
          </a:p>
        </p:txBody>
      </p:sp>
      <p:cxnSp>
        <p:nvCxnSpPr>
          <p:cNvPr id="1071" name="Straight Arrow Connector 1070">
            <a:extLst>
              <a:ext uri="{FF2B5EF4-FFF2-40B4-BE49-F238E27FC236}">
                <a16:creationId xmlns:a16="http://schemas.microsoft.com/office/drawing/2014/main" id="{DA79935B-C494-F42B-E411-A1CD057D9561}"/>
              </a:ext>
            </a:extLst>
          </p:cNvPr>
          <p:cNvCxnSpPr>
            <a:cxnSpLocks/>
            <a:endCxn id="1037" idx="1"/>
          </p:cNvCxnSpPr>
          <p:nvPr/>
        </p:nvCxnSpPr>
        <p:spPr>
          <a:xfrm>
            <a:off x="-283029" y="2488387"/>
            <a:ext cx="698693"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76" name="Straight Arrow Connector 1075">
            <a:extLst>
              <a:ext uri="{FF2B5EF4-FFF2-40B4-BE49-F238E27FC236}">
                <a16:creationId xmlns:a16="http://schemas.microsoft.com/office/drawing/2014/main" id="{120B4DB2-E354-42F5-1332-61B1F271BD79}"/>
              </a:ext>
            </a:extLst>
          </p:cNvPr>
          <p:cNvCxnSpPr>
            <a:cxnSpLocks/>
            <a:endCxn id="1038" idx="1"/>
          </p:cNvCxnSpPr>
          <p:nvPr/>
        </p:nvCxnSpPr>
        <p:spPr>
          <a:xfrm>
            <a:off x="-292436" y="3396040"/>
            <a:ext cx="70809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083" name="TextBox 1082">
            <a:extLst>
              <a:ext uri="{FF2B5EF4-FFF2-40B4-BE49-F238E27FC236}">
                <a16:creationId xmlns:a16="http://schemas.microsoft.com/office/drawing/2014/main" id="{EE39A8F1-F50E-4F2A-C3FB-A89AD699669F}"/>
              </a:ext>
            </a:extLst>
          </p:cNvPr>
          <p:cNvSpPr txBox="1"/>
          <p:nvPr/>
        </p:nvSpPr>
        <p:spPr>
          <a:xfrm>
            <a:off x="3032612" y="4185504"/>
            <a:ext cx="2008504" cy="286617"/>
          </a:xfrm>
          <a:prstGeom prst="rect">
            <a:avLst/>
          </a:prstGeom>
          <a:noFill/>
        </p:spPr>
        <p:txBody>
          <a:bodyPr wrap="square">
            <a:spAutoFit/>
          </a:bodyPr>
          <a:lstStyle/>
          <a:p>
            <a:pPr marL="63500" lvl="0" algn="l" rtl="0">
              <a:lnSpc>
                <a:spcPct val="115000"/>
              </a:lnSpc>
              <a:spcBef>
                <a:spcPts val="800"/>
              </a:spcBef>
              <a:spcAft>
                <a:spcPts val="0"/>
              </a:spcAft>
              <a:buSzPts val="1800"/>
            </a:pPr>
            <a:r>
              <a:rPr lang="en-US" sz="1200" dirty="0"/>
              <a:t>Bronze + Silver Layers</a:t>
            </a:r>
          </a:p>
        </p:txBody>
      </p:sp>
      <p:sp>
        <p:nvSpPr>
          <p:cNvPr id="1084" name="Rounded Rectangle 1083">
            <a:extLst>
              <a:ext uri="{FF2B5EF4-FFF2-40B4-BE49-F238E27FC236}">
                <a16:creationId xmlns:a16="http://schemas.microsoft.com/office/drawing/2014/main" id="{D50E8C19-5CF9-3471-2B89-C6EAA2BA4F23}"/>
              </a:ext>
            </a:extLst>
          </p:cNvPr>
          <p:cNvSpPr/>
          <p:nvPr/>
        </p:nvSpPr>
        <p:spPr>
          <a:xfrm>
            <a:off x="7285903" y="3414078"/>
            <a:ext cx="1237454" cy="387563"/>
          </a:xfrm>
          <a:prstGeom prst="roundRect">
            <a:avLst/>
          </a:prstGeom>
          <a:solidFill>
            <a:srgbClr val="00B0F0"/>
          </a:solidFill>
          <a:ln>
            <a:solidFill>
              <a:srgbClr val="0070C0"/>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sz="1200" dirty="0">
                <a:solidFill>
                  <a:schemeClr val="bg1"/>
                </a:solidFill>
              </a:rPr>
              <a:t>Table / View</a:t>
            </a:r>
          </a:p>
        </p:txBody>
      </p:sp>
      <p:cxnSp>
        <p:nvCxnSpPr>
          <p:cNvPr id="1085" name="Elbow Connector 1084">
            <a:extLst>
              <a:ext uri="{FF2B5EF4-FFF2-40B4-BE49-F238E27FC236}">
                <a16:creationId xmlns:a16="http://schemas.microsoft.com/office/drawing/2014/main" id="{968CEF73-75C3-2122-5AB0-52BE1A886EEC}"/>
              </a:ext>
            </a:extLst>
          </p:cNvPr>
          <p:cNvCxnSpPr>
            <a:cxnSpLocks/>
            <a:stCxn id="36" idx="3"/>
            <a:endCxn id="41" idx="1"/>
          </p:cNvCxnSpPr>
          <p:nvPr/>
        </p:nvCxnSpPr>
        <p:spPr>
          <a:xfrm flipV="1">
            <a:off x="6094816" y="2078291"/>
            <a:ext cx="1172831" cy="600592"/>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cxnSp>
        <p:nvCxnSpPr>
          <p:cNvPr id="641" name="Elbow Connector 640">
            <a:extLst>
              <a:ext uri="{FF2B5EF4-FFF2-40B4-BE49-F238E27FC236}">
                <a16:creationId xmlns:a16="http://schemas.microsoft.com/office/drawing/2014/main" id="{B78FC261-4009-4CD1-3D4A-CB7814DC7C3A}"/>
              </a:ext>
            </a:extLst>
          </p:cNvPr>
          <p:cNvCxnSpPr>
            <a:cxnSpLocks/>
            <a:stCxn id="40" idx="3"/>
            <a:endCxn id="1084" idx="1"/>
          </p:cNvCxnSpPr>
          <p:nvPr/>
        </p:nvCxnSpPr>
        <p:spPr>
          <a:xfrm>
            <a:off x="6147121" y="3220297"/>
            <a:ext cx="1138782" cy="387563"/>
          </a:xfrm>
          <a:prstGeom prst="bentConnector3">
            <a:avLst>
              <a:gd name="adj1" fmla="val 69118"/>
            </a:avLst>
          </a:prstGeom>
          <a:ln>
            <a:tailEnd type="triangle"/>
          </a:ln>
        </p:spPr>
        <p:style>
          <a:lnRef idx="1">
            <a:schemeClr val="dk1"/>
          </a:lnRef>
          <a:fillRef idx="0">
            <a:schemeClr val="dk1"/>
          </a:fillRef>
          <a:effectRef idx="0">
            <a:schemeClr val="dk1"/>
          </a:effectRef>
          <a:fontRef idx="minor">
            <a:schemeClr val="tx1"/>
          </a:fontRef>
        </p:style>
      </p:cxnSp>
      <p:sp>
        <p:nvSpPr>
          <p:cNvPr id="656" name="TextBox 655">
            <a:extLst>
              <a:ext uri="{FF2B5EF4-FFF2-40B4-BE49-F238E27FC236}">
                <a16:creationId xmlns:a16="http://schemas.microsoft.com/office/drawing/2014/main" id="{ADEB73E9-6A58-5393-311C-2F4E0730A3B2}"/>
              </a:ext>
            </a:extLst>
          </p:cNvPr>
          <p:cNvSpPr txBox="1"/>
          <p:nvPr/>
        </p:nvSpPr>
        <p:spPr>
          <a:xfrm>
            <a:off x="6438645" y="4176322"/>
            <a:ext cx="2008504" cy="286617"/>
          </a:xfrm>
          <a:prstGeom prst="rect">
            <a:avLst/>
          </a:prstGeom>
          <a:noFill/>
        </p:spPr>
        <p:txBody>
          <a:bodyPr wrap="square">
            <a:spAutoFit/>
          </a:bodyPr>
          <a:lstStyle/>
          <a:p>
            <a:pPr marL="63500" lvl="0" algn="l" rtl="0">
              <a:lnSpc>
                <a:spcPct val="115000"/>
              </a:lnSpc>
              <a:spcBef>
                <a:spcPts val="800"/>
              </a:spcBef>
              <a:spcAft>
                <a:spcPts val="0"/>
              </a:spcAft>
              <a:buSzPts val="1800"/>
            </a:pPr>
            <a:r>
              <a:rPr lang="en-US" sz="1200" dirty="0"/>
              <a:t>Gold Layer</a:t>
            </a:r>
          </a:p>
        </p:txBody>
      </p:sp>
      <p:sp>
        <p:nvSpPr>
          <p:cNvPr id="657" name="Rectangle 656">
            <a:extLst>
              <a:ext uri="{FF2B5EF4-FFF2-40B4-BE49-F238E27FC236}">
                <a16:creationId xmlns:a16="http://schemas.microsoft.com/office/drawing/2014/main" id="{B2B48469-D0A8-0A0F-F27C-FED856811B37}"/>
              </a:ext>
            </a:extLst>
          </p:cNvPr>
          <p:cNvSpPr/>
          <p:nvPr/>
        </p:nvSpPr>
        <p:spPr>
          <a:xfrm>
            <a:off x="2788596" y="2766130"/>
            <a:ext cx="476227" cy="232229"/>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00" dirty="0"/>
          </a:p>
        </p:txBody>
      </p:sp>
      <p:sp>
        <p:nvSpPr>
          <p:cNvPr id="658" name="Rectangle 657">
            <a:extLst>
              <a:ext uri="{FF2B5EF4-FFF2-40B4-BE49-F238E27FC236}">
                <a16:creationId xmlns:a16="http://schemas.microsoft.com/office/drawing/2014/main" id="{01D6FF4A-F817-0AF6-A502-5A57C17865E7}"/>
              </a:ext>
            </a:extLst>
          </p:cNvPr>
          <p:cNvSpPr/>
          <p:nvPr/>
        </p:nvSpPr>
        <p:spPr>
          <a:xfrm>
            <a:off x="1672222" y="2372271"/>
            <a:ext cx="232229" cy="232229"/>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9" name="Rectangle 658">
            <a:extLst>
              <a:ext uri="{FF2B5EF4-FFF2-40B4-BE49-F238E27FC236}">
                <a16:creationId xmlns:a16="http://schemas.microsoft.com/office/drawing/2014/main" id="{9B104A2A-9695-512E-98EF-EAADA035D312}"/>
              </a:ext>
            </a:extLst>
          </p:cNvPr>
          <p:cNvSpPr/>
          <p:nvPr/>
        </p:nvSpPr>
        <p:spPr>
          <a:xfrm>
            <a:off x="1686979" y="3273114"/>
            <a:ext cx="232229" cy="232229"/>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0" name="Rectangle 659">
            <a:extLst>
              <a:ext uri="{FF2B5EF4-FFF2-40B4-BE49-F238E27FC236}">
                <a16:creationId xmlns:a16="http://schemas.microsoft.com/office/drawing/2014/main" id="{8036B12D-068B-5A75-CCF3-4F6BACDC2990}"/>
              </a:ext>
            </a:extLst>
          </p:cNvPr>
          <p:cNvSpPr/>
          <p:nvPr/>
        </p:nvSpPr>
        <p:spPr>
          <a:xfrm>
            <a:off x="3037566" y="3655051"/>
            <a:ext cx="232229" cy="232229"/>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3" name="Rectangle 662">
            <a:extLst>
              <a:ext uri="{FF2B5EF4-FFF2-40B4-BE49-F238E27FC236}">
                <a16:creationId xmlns:a16="http://schemas.microsoft.com/office/drawing/2014/main" id="{BE6CEA09-A8D8-6573-7135-E054B320AD59}"/>
              </a:ext>
            </a:extLst>
          </p:cNvPr>
          <p:cNvSpPr/>
          <p:nvPr/>
        </p:nvSpPr>
        <p:spPr>
          <a:xfrm>
            <a:off x="3011893" y="1865374"/>
            <a:ext cx="232229" cy="232229"/>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2" name="Rectangle 671">
            <a:extLst>
              <a:ext uri="{FF2B5EF4-FFF2-40B4-BE49-F238E27FC236}">
                <a16:creationId xmlns:a16="http://schemas.microsoft.com/office/drawing/2014/main" id="{4B2016EB-F34A-E2BB-B33B-6750C306A875}"/>
              </a:ext>
            </a:extLst>
          </p:cNvPr>
          <p:cNvSpPr/>
          <p:nvPr/>
        </p:nvSpPr>
        <p:spPr>
          <a:xfrm>
            <a:off x="4331557" y="1854406"/>
            <a:ext cx="232229" cy="232229"/>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9" name="Rectangle 678">
            <a:extLst>
              <a:ext uri="{FF2B5EF4-FFF2-40B4-BE49-F238E27FC236}">
                <a16:creationId xmlns:a16="http://schemas.microsoft.com/office/drawing/2014/main" id="{98A8295B-4AC1-FC6C-E205-90EBDB5F7869}"/>
              </a:ext>
            </a:extLst>
          </p:cNvPr>
          <p:cNvSpPr/>
          <p:nvPr/>
        </p:nvSpPr>
        <p:spPr>
          <a:xfrm>
            <a:off x="4977357" y="2315801"/>
            <a:ext cx="232229" cy="232229"/>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0" name="Rectangle 679">
            <a:extLst>
              <a:ext uri="{FF2B5EF4-FFF2-40B4-BE49-F238E27FC236}">
                <a16:creationId xmlns:a16="http://schemas.microsoft.com/office/drawing/2014/main" id="{EA4B8E8F-686F-428A-46AF-9F19D128A447}"/>
              </a:ext>
            </a:extLst>
          </p:cNvPr>
          <p:cNvSpPr/>
          <p:nvPr/>
        </p:nvSpPr>
        <p:spPr>
          <a:xfrm>
            <a:off x="4692296" y="3114334"/>
            <a:ext cx="232229" cy="232229"/>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1" name="Rectangle 680">
            <a:extLst>
              <a:ext uri="{FF2B5EF4-FFF2-40B4-BE49-F238E27FC236}">
                <a16:creationId xmlns:a16="http://schemas.microsoft.com/office/drawing/2014/main" id="{E97BBA11-D1D4-C954-BC07-07168102BFC6}"/>
              </a:ext>
            </a:extLst>
          </p:cNvPr>
          <p:cNvSpPr/>
          <p:nvPr/>
        </p:nvSpPr>
        <p:spPr>
          <a:xfrm>
            <a:off x="6809069" y="3480493"/>
            <a:ext cx="232229" cy="232229"/>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2" name="Rectangle 681">
            <a:extLst>
              <a:ext uri="{FF2B5EF4-FFF2-40B4-BE49-F238E27FC236}">
                <a16:creationId xmlns:a16="http://schemas.microsoft.com/office/drawing/2014/main" id="{A2C808F6-A35F-0A52-E712-1E79E191328C}"/>
              </a:ext>
            </a:extLst>
          </p:cNvPr>
          <p:cNvSpPr/>
          <p:nvPr/>
        </p:nvSpPr>
        <p:spPr>
          <a:xfrm>
            <a:off x="6809069" y="1970520"/>
            <a:ext cx="232229" cy="232229"/>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3" name="Rectangle 682">
            <a:extLst>
              <a:ext uri="{FF2B5EF4-FFF2-40B4-BE49-F238E27FC236}">
                <a16:creationId xmlns:a16="http://schemas.microsoft.com/office/drawing/2014/main" id="{9B50F707-BC77-6BD9-E948-93260E959D9A}"/>
              </a:ext>
            </a:extLst>
          </p:cNvPr>
          <p:cNvSpPr/>
          <p:nvPr/>
        </p:nvSpPr>
        <p:spPr>
          <a:xfrm>
            <a:off x="29397" y="3297963"/>
            <a:ext cx="232229" cy="232229"/>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4" name="TextBox 683">
            <a:extLst>
              <a:ext uri="{FF2B5EF4-FFF2-40B4-BE49-F238E27FC236}">
                <a16:creationId xmlns:a16="http://schemas.microsoft.com/office/drawing/2014/main" id="{B73869EA-571D-65B2-4D01-23950FE5D461}"/>
              </a:ext>
            </a:extLst>
          </p:cNvPr>
          <p:cNvSpPr txBox="1"/>
          <p:nvPr/>
        </p:nvSpPr>
        <p:spPr>
          <a:xfrm>
            <a:off x="280113" y="1420774"/>
            <a:ext cx="1519729" cy="286617"/>
          </a:xfrm>
          <a:prstGeom prst="rect">
            <a:avLst/>
          </a:prstGeom>
          <a:noFill/>
        </p:spPr>
        <p:txBody>
          <a:bodyPr wrap="square">
            <a:spAutoFit/>
          </a:bodyPr>
          <a:lstStyle/>
          <a:p>
            <a:pPr marL="63500" lvl="0" algn="l" rtl="0">
              <a:lnSpc>
                <a:spcPct val="115000"/>
              </a:lnSpc>
              <a:spcBef>
                <a:spcPts val="800"/>
              </a:spcBef>
              <a:spcAft>
                <a:spcPts val="0"/>
              </a:spcAft>
              <a:buSzPts val="1800"/>
            </a:pPr>
            <a:r>
              <a:rPr lang="en-US" sz="1200" dirty="0"/>
              <a:t>Tin / Landing Zone</a:t>
            </a:r>
          </a:p>
        </p:txBody>
      </p:sp>
      <p:sp>
        <p:nvSpPr>
          <p:cNvPr id="685" name="Rectangle 684">
            <a:extLst>
              <a:ext uri="{FF2B5EF4-FFF2-40B4-BE49-F238E27FC236}">
                <a16:creationId xmlns:a16="http://schemas.microsoft.com/office/drawing/2014/main" id="{37484DCC-1C74-A4CC-375C-8F52D3A4139B}"/>
              </a:ext>
            </a:extLst>
          </p:cNvPr>
          <p:cNvSpPr/>
          <p:nvPr/>
        </p:nvSpPr>
        <p:spPr>
          <a:xfrm>
            <a:off x="29397" y="2372271"/>
            <a:ext cx="232229" cy="232229"/>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6" name="Rectangle 685">
            <a:extLst>
              <a:ext uri="{FF2B5EF4-FFF2-40B4-BE49-F238E27FC236}">
                <a16:creationId xmlns:a16="http://schemas.microsoft.com/office/drawing/2014/main" id="{A2055351-928F-407D-A396-191AE95B45AC}"/>
              </a:ext>
            </a:extLst>
          </p:cNvPr>
          <p:cNvSpPr/>
          <p:nvPr/>
        </p:nvSpPr>
        <p:spPr>
          <a:xfrm>
            <a:off x="73469" y="4309420"/>
            <a:ext cx="232229" cy="232229"/>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7" name="TextBox 686">
            <a:extLst>
              <a:ext uri="{FF2B5EF4-FFF2-40B4-BE49-F238E27FC236}">
                <a16:creationId xmlns:a16="http://schemas.microsoft.com/office/drawing/2014/main" id="{364786CE-AF78-0A69-A7EF-CB198AB7F1D8}"/>
              </a:ext>
            </a:extLst>
          </p:cNvPr>
          <p:cNvSpPr txBox="1"/>
          <p:nvPr/>
        </p:nvSpPr>
        <p:spPr>
          <a:xfrm>
            <a:off x="228589" y="4309420"/>
            <a:ext cx="2254397" cy="254237"/>
          </a:xfrm>
          <a:prstGeom prst="rect">
            <a:avLst/>
          </a:prstGeom>
          <a:noFill/>
        </p:spPr>
        <p:txBody>
          <a:bodyPr wrap="square">
            <a:spAutoFit/>
          </a:bodyPr>
          <a:lstStyle/>
          <a:p>
            <a:pPr marL="63500" lvl="0" algn="l" rtl="0">
              <a:lnSpc>
                <a:spcPct val="115000"/>
              </a:lnSpc>
              <a:spcBef>
                <a:spcPts val="800"/>
              </a:spcBef>
              <a:spcAft>
                <a:spcPts val="0"/>
              </a:spcAft>
              <a:buSzPts val="1800"/>
            </a:pPr>
            <a:r>
              <a:rPr lang="en-US" sz="1000" dirty="0"/>
              <a:t>Data Application or Process</a:t>
            </a:r>
          </a:p>
        </p:txBody>
      </p:sp>
    </p:spTree>
    <p:extLst>
      <p:ext uri="{BB962C8B-B14F-4D97-AF65-F5344CB8AC3E}">
        <p14:creationId xmlns:p14="http://schemas.microsoft.com/office/powerpoint/2010/main" val="18192579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943">
          <a:extLst>
            <a:ext uri="{FF2B5EF4-FFF2-40B4-BE49-F238E27FC236}">
              <a16:creationId xmlns:a16="http://schemas.microsoft.com/office/drawing/2014/main" id="{106723A5-12BE-9F06-C341-3E5B0AEBC1BE}"/>
            </a:ext>
          </a:extLst>
        </p:cNvPr>
        <p:cNvGrpSpPr/>
        <p:nvPr/>
      </p:nvGrpSpPr>
      <p:grpSpPr>
        <a:xfrm>
          <a:off x="0" y="0"/>
          <a:ext cx="0" cy="0"/>
          <a:chOff x="0" y="0"/>
          <a:chExt cx="0" cy="0"/>
        </a:xfrm>
      </p:grpSpPr>
      <p:sp>
        <p:nvSpPr>
          <p:cNvPr id="946" name="Google Shape;946;p89">
            <a:extLst>
              <a:ext uri="{FF2B5EF4-FFF2-40B4-BE49-F238E27FC236}">
                <a16:creationId xmlns:a16="http://schemas.microsoft.com/office/drawing/2014/main" id="{2BBBCF44-2CFE-EDDD-F6C4-32CE38DC2A30}"/>
              </a:ext>
            </a:extLst>
          </p:cNvPr>
          <p:cNvSpPr txBox="1">
            <a:spLocks noGrp="1"/>
          </p:cNvSpPr>
          <p:nvPr>
            <p:ph type="title"/>
          </p:nvPr>
        </p:nvSpPr>
        <p:spPr>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None/>
            </a:pPr>
            <a:r>
              <a:rPr lang="en-US" dirty="0"/>
              <a:t>From Tin-&gt;X Pattern: Medallion</a:t>
            </a:r>
            <a:endParaRPr dirty="0"/>
          </a:p>
        </p:txBody>
      </p:sp>
      <p:sp>
        <p:nvSpPr>
          <p:cNvPr id="945" name="Google Shape;945;p89">
            <a:extLst>
              <a:ext uri="{FF2B5EF4-FFF2-40B4-BE49-F238E27FC236}">
                <a16:creationId xmlns:a16="http://schemas.microsoft.com/office/drawing/2014/main" id="{8B047B86-6B5F-A2CB-FEAF-F45EB4FDD543}"/>
              </a:ext>
            </a:extLst>
          </p:cNvPr>
          <p:cNvSpPr txBox="1">
            <a:spLocks noGrp="1"/>
          </p:cNvSpPr>
          <p:nvPr>
            <p:ph type="sldNum" idx="12"/>
          </p:nvPr>
        </p:nvSpPr>
        <p:spPr>
          <a:prstGeom prst="rect">
            <a:avLst/>
          </a:prstGeom>
          <a:noFill/>
          <a:ln>
            <a:noFill/>
          </a:ln>
        </p:spPr>
        <p:txBody>
          <a:bodyPr spcFirstLastPara="1" wrap="square" lIns="0" tIns="0" rIns="0" bIns="0" anchor="t" anchorCtr="0">
            <a:noAutofit/>
          </a:bodyPr>
          <a:lstStyle/>
          <a:p>
            <a:pPr marL="0" lvl="0" indent="0" algn="r" rtl="0">
              <a:spcBef>
                <a:spcPts val="0"/>
              </a:spcBef>
              <a:spcAft>
                <a:spcPts val="0"/>
              </a:spcAft>
              <a:buClr>
                <a:srgbClr val="000000"/>
              </a:buClr>
              <a:buSzPts val="800"/>
              <a:buFont typeface="Arial"/>
              <a:buNone/>
            </a:pPr>
            <a:fld id="{00000000-1234-1234-1234-123412341234}" type="slidenum">
              <a:rPr lang="en">
                <a:solidFill>
                  <a:schemeClr val="accent5"/>
                </a:solidFill>
              </a:rPr>
              <a:t>28</a:t>
            </a:fld>
            <a:endParaRPr>
              <a:solidFill>
                <a:schemeClr val="accent5"/>
              </a:solidFill>
            </a:endParaRPr>
          </a:p>
        </p:txBody>
      </p:sp>
      <p:sp>
        <p:nvSpPr>
          <p:cNvPr id="947" name="Google Shape;947;p89">
            <a:extLst>
              <a:ext uri="{FF2B5EF4-FFF2-40B4-BE49-F238E27FC236}">
                <a16:creationId xmlns:a16="http://schemas.microsoft.com/office/drawing/2014/main" id="{F075C177-F663-41B6-46A4-3BFE9CE6D78D}"/>
              </a:ext>
            </a:extLst>
          </p:cNvPr>
          <p:cNvSpPr txBox="1">
            <a:spLocks noGrp="1"/>
          </p:cNvSpPr>
          <p:nvPr>
            <p:ph type="subTitle" idx="2"/>
          </p:nvPr>
        </p:nvSpPr>
        <p:spPr>
          <a:xfrm>
            <a:off x="231325" y="798400"/>
            <a:ext cx="8684100" cy="318549"/>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US" dirty="0">
                <a:solidFill>
                  <a:schemeClr val="accent5"/>
                </a:solidFill>
              </a:rPr>
              <a:t>Reliable Extraction using </a:t>
            </a:r>
            <a:r>
              <a:rPr lang="en-US" dirty="0" err="1">
                <a:solidFill>
                  <a:schemeClr val="accent5"/>
                </a:solidFill>
              </a:rPr>
              <a:t>Protobuf</a:t>
            </a:r>
            <a:r>
              <a:rPr lang="en-US" dirty="0">
                <a:solidFill>
                  <a:schemeClr val="accent5"/>
                </a:solidFill>
              </a:rPr>
              <a:t> Descriptors</a:t>
            </a:r>
            <a:endParaRPr dirty="0">
              <a:solidFill>
                <a:schemeClr val="accent5"/>
              </a:solidFill>
            </a:endParaRPr>
          </a:p>
        </p:txBody>
      </p:sp>
      <p:sp>
        <p:nvSpPr>
          <p:cNvPr id="9" name="TextBox 8">
            <a:extLst>
              <a:ext uri="{FF2B5EF4-FFF2-40B4-BE49-F238E27FC236}">
                <a16:creationId xmlns:a16="http://schemas.microsoft.com/office/drawing/2014/main" id="{4AD7A3E2-8816-D463-B920-E21693278A96}"/>
              </a:ext>
            </a:extLst>
          </p:cNvPr>
          <p:cNvSpPr txBox="1"/>
          <p:nvPr/>
        </p:nvSpPr>
        <p:spPr>
          <a:xfrm>
            <a:off x="228590" y="1458599"/>
            <a:ext cx="4794514" cy="1754326"/>
          </a:xfrm>
          <a:prstGeom prst="rect">
            <a:avLst/>
          </a:prstGeom>
          <a:noFill/>
        </p:spPr>
        <p:txBody>
          <a:bodyPr wrap="square" rtlCol="0">
            <a:spAutoFit/>
          </a:bodyPr>
          <a:lstStyle/>
          <a:p>
            <a:r>
              <a:rPr lang="en-US" sz="1200" b="1" dirty="0">
                <a:solidFill>
                  <a:schemeClr val="accent5"/>
                </a:solidFill>
                <a:latin typeface="DM Mono" panose="020B0509040201040103" pitchFamily="49" charset="77"/>
              </a:rPr>
              <a:t>Using Native </a:t>
            </a:r>
            <a:r>
              <a:rPr lang="en-US" sz="1200" b="1" dirty="0" err="1">
                <a:solidFill>
                  <a:schemeClr val="accent5"/>
                </a:solidFill>
                <a:latin typeface="DM Mono" panose="020B0509040201040103" pitchFamily="49" charset="77"/>
              </a:rPr>
              <a:t>Protobuf</a:t>
            </a:r>
            <a:r>
              <a:rPr lang="en-US" sz="1200" b="1" dirty="0">
                <a:solidFill>
                  <a:schemeClr val="accent5"/>
                </a:solidFill>
                <a:latin typeface="DM Mono" panose="020B0509040201040103" pitchFamily="49" charset="77"/>
              </a:rPr>
              <a:t> with Spark:</a:t>
            </a:r>
          </a:p>
          <a:p>
            <a:r>
              <a:rPr lang="en-US" sz="1200" b="1" dirty="0">
                <a:solidFill>
                  <a:schemeClr val="bg1">
                    <a:lumMod val="50000"/>
                  </a:schemeClr>
                </a:solidFill>
                <a:latin typeface="DM Mono" panose="020B0509040201040103" pitchFamily="49" charset="77"/>
              </a:rPr>
              <a:t>Requires a </a:t>
            </a:r>
            <a:r>
              <a:rPr lang="en-US" sz="1200" b="1" dirty="0" err="1">
                <a:solidFill>
                  <a:schemeClr val="bg1">
                    <a:lumMod val="50000"/>
                  </a:schemeClr>
                </a:solidFill>
                <a:latin typeface="DM Mono" panose="020B0509040201040103" pitchFamily="49" charset="77"/>
              </a:rPr>
              <a:t>Protobuf</a:t>
            </a:r>
            <a:r>
              <a:rPr lang="en-US" sz="1200" b="1" dirty="0">
                <a:solidFill>
                  <a:schemeClr val="bg1">
                    <a:lumMod val="50000"/>
                  </a:schemeClr>
                </a:solidFill>
                <a:latin typeface="DM Mono" panose="020B0509040201040103" pitchFamily="49" charset="77"/>
              </a:rPr>
              <a:t> Descriptor.</a:t>
            </a:r>
          </a:p>
          <a:p>
            <a:endParaRPr lang="en-US" sz="1200" b="1" dirty="0">
              <a:solidFill>
                <a:schemeClr val="bg1">
                  <a:lumMod val="50000"/>
                </a:schemeClr>
              </a:solidFill>
              <a:latin typeface="DM Mono" panose="020B0509040201040103" pitchFamily="49" charset="77"/>
            </a:endParaRPr>
          </a:p>
          <a:p>
            <a:endParaRPr lang="en-US" sz="1200" b="1" dirty="0">
              <a:solidFill>
                <a:schemeClr val="bg1">
                  <a:lumMod val="50000"/>
                </a:schemeClr>
              </a:solidFill>
              <a:latin typeface="DM Mono" panose="020B0509040201040103" pitchFamily="49" charset="77"/>
            </a:endParaRPr>
          </a:p>
          <a:p>
            <a:r>
              <a:rPr lang="en-US" sz="1200" b="0" i="0" dirty="0">
                <a:solidFill>
                  <a:srgbClr val="090A3A"/>
                </a:solidFill>
                <a:effectLst/>
                <a:latin typeface="DM Mono" panose="020B0509040201040103" pitchFamily="49" charset="77"/>
              </a:rPr>
              <a:t>“The term descriptors refers to models that describe the data types defined in </a:t>
            </a:r>
            <a:r>
              <a:rPr lang="en-US" sz="1200" b="0" i="0" dirty="0" err="1">
                <a:solidFill>
                  <a:srgbClr val="090A3A"/>
                </a:solidFill>
                <a:effectLst/>
                <a:latin typeface="DM Mono" panose="020B0509040201040103" pitchFamily="49" charset="77"/>
              </a:rPr>
              <a:t>Protobuf</a:t>
            </a:r>
            <a:r>
              <a:rPr lang="en-US" sz="1200" b="0" i="0" dirty="0">
                <a:solidFill>
                  <a:srgbClr val="090A3A"/>
                </a:solidFill>
                <a:effectLst/>
                <a:latin typeface="DM Mono" panose="020B0509040201040103" pitchFamily="49" charset="77"/>
              </a:rPr>
              <a:t> sources. They resemble an AST (Abstract Syntax Tree) of the </a:t>
            </a:r>
            <a:r>
              <a:rPr lang="en-US" sz="1200" b="0" i="0" dirty="0" err="1">
                <a:solidFill>
                  <a:srgbClr val="090A3A"/>
                </a:solidFill>
                <a:effectLst/>
                <a:latin typeface="DM Mono" panose="020B0509040201040103" pitchFamily="49" charset="77"/>
              </a:rPr>
              <a:t>Protobuf</a:t>
            </a:r>
            <a:r>
              <a:rPr lang="en-US" sz="1200" b="0" i="0" dirty="0">
                <a:solidFill>
                  <a:srgbClr val="090A3A"/>
                </a:solidFill>
                <a:effectLst/>
                <a:latin typeface="DM Mono" panose="020B0509040201040103" pitchFamily="49" charset="77"/>
              </a:rPr>
              <a:t> IDL, using </a:t>
            </a:r>
            <a:r>
              <a:rPr lang="en-US" sz="1200" b="0" i="0" dirty="0" err="1">
                <a:solidFill>
                  <a:srgbClr val="090A3A"/>
                </a:solidFill>
                <a:effectLst/>
                <a:latin typeface="DM Mono" panose="020B0509040201040103" pitchFamily="49" charset="77"/>
              </a:rPr>
              <a:t>Protobuf</a:t>
            </a:r>
            <a:r>
              <a:rPr lang="en-US" sz="1200" b="0" i="0" dirty="0">
                <a:solidFill>
                  <a:srgbClr val="090A3A"/>
                </a:solidFill>
                <a:effectLst/>
                <a:latin typeface="DM Mono" panose="020B0509040201040103" pitchFamily="49" charset="77"/>
              </a:rPr>
              <a:t> messages for the tree nodes.”</a:t>
            </a:r>
            <a:endParaRPr lang="en-US" sz="1200" b="1" dirty="0">
              <a:solidFill>
                <a:schemeClr val="bg1">
                  <a:lumMod val="50000"/>
                </a:schemeClr>
              </a:solidFill>
              <a:latin typeface="DM Mono" panose="020B0509040201040103" pitchFamily="49" charset="77"/>
            </a:endParaRPr>
          </a:p>
        </p:txBody>
      </p:sp>
      <p:pic>
        <p:nvPicPr>
          <p:cNvPr id="6" name="Picture 5" descr="A close-up of a computer code&#10;&#10;Description automatically generated">
            <a:extLst>
              <a:ext uri="{FF2B5EF4-FFF2-40B4-BE49-F238E27FC236}">
                <a16:creationId xmlns:a16="http://schemas.microsoft.com/office/drawing/2014/main" id="{1920E16F-EF3F-1A04-D579-4D6BE12929B1}"/>
              </a:ext>
            </a:extLst>
          </p:cNvPr>
          <p:cNvPicPr>
            <a:picLocks noChangeAspect="1"/>
          </p:cNvPicPr>
          <p:nvPr/>
        </p:nvPicPr>
        <p:blipFill>
          <a:blip r:embed="rId3"/>
          <a:stretch>
            <a:fillRect/>
          </a:stretch>
        </p:blipFill>
        <p:spPr>
          <a:xfrm>
            <a:off x="6229753" y="2004931"/>
            <a:ext cx="2217672" cy="1001776"/>
          </a:xfrm>
          <a:prstGeom prst="rect">
            <a:avLst/>
          </a:prstGeom>
          <a:effectLst>
            <a:outerShdw blurRad="336199" sx="102000" sy="102000" algn="ctr" rotWithShape="0">
              <a:prstClr val="black">
                <a:alpha val="40000"/>
              </a:prstClr>
            </a:outerShdw>
          </a:effectLst>
        </p:spPr>
      </p:pic>
      <p:sp>
        <p:nvSpPr>
          <p:cNvPr id="8" name="TextBox 7">
            <a:extLst>
              <a:ext uri="{FF2B5EF4-FFF2-40B4-BE49-F238E27FC236}">
                <a16:creationId xmlns:a16="http://schemas.microsoft.com/office/drawing/2014/main" id="{BFDA79EE-5A36-2FB5-6503-C18675A3B36E}"/>
              </a:ext>
            </a:extLst>
          </p:cNvPr>
          <p:cNvSpPr txBox="1"/>
          <p:nvPr/>
        </p:nvSpPr>
        <p:spPr>
          <a:xfrm>
            <a:off x="228588" y="4392477"/>
            <a:ext cx="5050547" cy="307777"/>
          </a:xfrm>
          <a:prstGeom prst="rect">
            <a:avLst/>
          </a:prstGeom>
          <a:noFill/>
        </p:spPr>
        <p:txBody>
          <a:bodyPr wrap="square">
            <a:spAutoFit/>
          </a:bodyPr>
          <a:lstStyle/>
          <a:p>
            <a:r>
              <a:rPr lang="en-US" dirty="0">
                <a:latin typeface="DM Mono" panose="020B0509040201040103" pitchFamily="49" charset="77"/>
              </a:rPr>
              <a:t>https://</a:t>
            </a:r>
            <a:r>
              <a:rPr lang="en-US" dirty="0" err="1">
                <a:latin typeface="DM Mono" panose="020B0509040201040103" pitchFamily="49" charset="77"/>
              </a:rPr>
              <a:t>buf.build</a:t>
            </a:r>
            <a:r>
              <a:rPr lang="en-US" dirty="0">
                <a:latin typeface="DM Mono" panose="020B0509040201040103" pitchFamily="49" charset="77"/>
              </a:rPr>
              <a:t>/docs/reference/descriptors</a:t>
            </a:r>
          </a:p>
        </p:txBody>
      </p:sp>
      <p:sp>
        <p:nvSpPr>
          <p:cNvPr id="11" name="TextBox 10">
            <a:extLst>
              <a:ext uri="{FF2B5EF4-FFF2-40B4-BE49-F238E27FC236}">
                <a16:creationId xmlns:a16="http://schemas.microsoft.com/office/drawing/2014/main" id="{23C51F50-0EB1-4BEC-3CE5-50AA0CCB2188}"/>
              </a:ext>
            </a:extLst>
          </p:cNvPr>
          <p:cNvSpPr txBox="1"/>
          <p:nvPr/>
        </p:nvSpPr>
        <p:spPr>
          <a:xfrm rot="16200000">
            <a:off x="6938650" y="2786043"/>
            <a:ext cx="799878" cy="1446550"/>
          </a:xfrm>
          <a:prstGeom prst="rect">
            <a:avLst/>
          </a:prstGeom>
          <a:noFill/>
        </p:spPr>
        <p:txBody>
          <a:bodyPr wrap="square">
            <a:spAutoFit/>
          </a:bodyPr>
          <a:lstStyle/>
          <a:p>
            <a:r>
              <a:rPr lang="en-US" sz="8800" b="1" dirty="0">
                <a:solidFill>
                  <a:schemeClr val="tx1"/>
                </a:solidFill>
                <a:latin typeface="DM Mono" panose="020B0509040201040103" pitchFamily="49" charset="77"/>
              </a:rPr>
              <a:t>{</a:t>
            </a:r>
            <a:endParaRPr lang="en-US" sz="8800" dirty="0">
              <a:solidFill>
                <a:schemeClr val="tx1"/>
              </a:solidFill>
              <a:latin typeface="DM Mono" panose="020B0509040201040103" pitchFamily="49" charset="77"/>
            </a:endParaRPr>
          </a:p>
        </p:txBody>
      </p:sp>
      <p:sp>
        <p:nvSpPr>
          <p:cNvPr id="16" name="TextBox 15">
            <a:extLst>
              <a:ext uri="{FF2B5EF4-FFF2-40B4-BE49-F238E27FC236}">
                <a16:creationId xmlns:a16="http://schemas.microsoft.com/office/drawing/2014/main" id="{38CAA58E-49F2-B156-9395-CE957CFFAAA7}"/>
              </a:ext>
            </a:extLst>
          </p:cNvPr>
          <p:cNvSpPr txBox="1"/>
          <p:nvPr/>
        </p:nvSpPr>
        <p:spPr>
          <a:xfrm>
            <a:off x="6370131" y="3858039"/>
            <a:ext cx="2051279" cy="307777"/>
          </a:xfrm>
          <a:prstGeom prst="rect">
            <a:avLst/>
          </a:prstGeom>
          <a:noFill/>
        </p:spPr>
        <p:txBody>
          <a:bodyPr wrap="square">
            <a:spAutoFit/>
          </a:bodyPr>
          <a:lstStyle/>
          <a:p>
            <a:pPr algn="ctr"/>
            <a:r>
              <a:rPr lang="en-US" dirty="0" err="1">
                <a:solidFill>
                  <a:srgbClr val="090A3A"/>
                </a:solidFill>
                <a:latin typeface="DM Mono" panose="020B0509040201040103" pitchFamily="49" charset="77"/>
              </a:rPr>
              <a:t>c</a:t>
            </a:r>
            <a:r>
              <a:rPr lang="en-US" sz="1400" b="0" i="0" dirty="0" err="1">
                <a:solidFill>
                  <a:srgbClr val="090A3A"/>
                </a:solidFill>
                <a:effectLst/>
                <a:latin typeface="DM Mono" panose="020B0509040201040103" pitchFamily="49" charset="77"/>
              </a:rPr>
              <a:t>offeeco.bin</a:t>
            </a:r>
            <a:endParaRPr lang="en-US" dirty="0"/>
          </a:p>
        </p:txBody>
      </p:sp>
      <p:sp>
        <p:nvSpPr>
          <p:cNvPr id="18" name="TextBox 17">
            <a:extLst>
              <a:ext uri="{FF2B5EF4-FFF2-40B4-BE49-F238E27FC236}">
                <a16:creationId xmlns:a16="http://schemas.microsoft.com/office/drawing/2014/main" id="{E01A150B-7C71-4120-DA6D-73401C0F6391}"/>
              </a:ext>
            </a:extLst>
          </p:cNvPr>
          <p:cNvSpPr txBox="1"/>
          <p:nvPr/>
        </p:nvSpPr>
        <p:spPr>
          <a:xfrm>
            <a:off x="6075950" y="1539931"/>
            <a:ext cx="2639639" cy="307777"/>
          </a:xfrm>
          <a:prstGeom prst="rect">
            <a:avLst/>
          </a:prstGeom>
          <a:noFill/>
        </p:spPr>
        <p:txBody>
          <a:bodyPr wrap="square">
            <a:spAutoFit/>
          </a:bodyPr>
          <a:lstStyle/>
          <a:p>
            <a:r>
              <a:rPr lang="en-US" dirty="0">
                <a:latin typeface="DM Mono" panose="020B0509040201040103" pitchFamily="49" charset="77"/>
              </a:rPr>
              <a:t>% make build-descriptor</a:t>
            </a:r>
          </a:p>
        </p:txBody>
      </p:sp>
    </p:spTree>
    <p:extLst>
      <p:ext uri="{BB962C8B-B14F-4D97-AF65-F5344CB8AC3E}">
        <p14:creationId xmlns:p14="http://schemas.microsoft.com/office/powerpoint/2010/main" val="2084459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943"/>
        <p:cNvGrpSpPr/>
        <p:nvPr/>
      </p:nvGrpSpPr>
      <p:grpSpPr>
        <a:xfrm>
          <a:off x="0" y="0"/>
          <a:ext cx="0" cy="0"/>
          <a:chOff x="0" y="0"/>
          <a:chExt cx="0" cy="0"/>
        </a:xfrm>
      </p:grpSpPr>
      <p:sp>
        <p:nvSpPr>
          <p:cNvPr id="946" name="Google Shape;946;p89"/>
          <p:cNvSpPr txBox="1">
            <a:spLocks noGrp="1"/>
          </p:cNvSpPr>
          <p:nvPr>
            <p:ph type="title"/>
          </p:nvPr>
        </p:nvSpPr>
        <p:spPr>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None/>
            </a:pPr>
            <a:r>
              <a:rPr lang="en-US" dirty="0"/>
              <a:t>From Tin-X Pattern: Medallion</a:t>
            </a:r>
            <a:endParaRPr dirty="0"/>
          </a:p>
        </p:txBody>
      </p:sp>
      <p:sp>
        <p:nvSpPr>
          <p:cNvPr id="945" name="Google Shape;945;p89"/>
          <p:cNvSpPr txBox="1">
            <a:spLocks noGrp="1"/>
          </p:cNvSpPr>
          <p:nvPr>
            <p:ph type="sldNum" idx="12"/>
          </p:nvPr>
        </p:nvSpPr>
        <p:spPr>
          <a:prstGeom prst="rect">
            <a:avLst/>
          </a:prstGeom>
          <a:noFill/>
          <a:ln>
            <a:noFill/>
          </a:ln>
        </p:spPr>
        <p:txBody>
          <a:bodyPr spcFirstLastPara="1" wrap="square" lIns="0" tIns="0" rIns="0" bIns="0" anchor="t" anchorCtr="0">
            <a:noAutofit/>
          </a:bodyPr>
          <a:lstStyle/>
          <a:p>
            <a:pPr marL="0" lvl="0" indent="0" algn="r" rtl="0">
              <a:spcBef>
                <a:spcPts val="0"/>
              </a:spcBef>
              <a:spcAft>
                <a:spcPts val="0"/>
              </a:spcAft>
              <a:buClr>
                <a:srgbClr val="000000"/>
              </a:buClr>
              <a:buSzPts val="800"/>
              <a:buFont typeface="Arial"/>
              <a:buNone/>
            </a:pPr>
            <a:fld id="{00000000-1234-1234-1234-123412341234}" type="slidenum">
              <a:rPr lang="en">
                <a:solidFill>
                  <a:schemeClr val="accent5"/>
                </a:solidFill>
              </a:rPr>
              <a:t>29</a:t>
            </a:fld>
            <a:endParaRPr>
              <a:solidFill>
                <a:schemeClr val="accent5"/>
              </a:solidFill>
            </a:endParaRPr>
          </a:p>
        </p:txBody>
      </p:sp>
      <p:sp>
        <p:nvSpPr>
          <p:cNvPr id="947" name="Google Shape;947;p89"/>
          <p:cNvSpPr txBox="1">
            <a:spLocks noGrp="1"/>
          </p:cNvSpPr>
          <p:nvPr>
            <p:ph type="subTitle" idx="2"/>
          </p:nvPr>
        </p:nvSpPr>
        <p:spPr>
          <a:xfrm>
            <a:off x="231325" y="798400"/>
            <a:ext cx="8684100" cy="318549"/>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US" dirty="0">
                <a:solidFill>
                  <a:schemeClr val="accent5"/>
                </a:solidFill>
              </a:rPr>
              <a:t>Simplified Transformations using </a:t>
            </a:r>
            <a:r>
              <a:rPr lang="en-US" dirty="0" err="1">
                <a:solidFill>
                  <a:schemeClr val="accent5"/>
                </a:solidFill>
              </a:rPr>
              <a:t>Protobuf</a:t>
            </a:r>
            <a:r>
              <a:rPr lang="en-US" dirty="0">
                <a:solidFill>
                  <a:schemeClr val="accent5"/>
                </a:solidFill>
              </a:rPr>
              <a:t> Descriptors</a:t>
            </a:r>
            <a:endParaRPr dirty="0">
              <a:solidFill>
                <a:schemeClr val="accent5"/>
              </a:solidFill>
            </a:endParaRPr>
          </a:p>
        </p:txBody>
      </p:sp>
      <p:sp>
        <p:nvSpPr>
          <p:cNvPr id="9" name="TextBox 8">
            <a:extLst>
              <a:ext uri="{FF2B5EF4-FFF2-40B4-BE49-F238E27FC236}">
                <a16:creationId xmlns:a16="http://schemas.microsoft.com/office/drawing/2014/main" id="{F7334589-403A-3486-1CB5-D551E1BC80C9}"/>
              </a:ext>
            </a:extLst>
          </p:cNvPr>
          <p:cNvSpPr txBox="1"/>
          <p:nvPr/>
        </p:nvSpPr>
        <p:spPr>
          <a:xfrm>
            <a:off x="228590" y="1458599"/>
            <a:ext cx="4794514" cy="1200329"/>
          </a:xfrm>
          <a:prstGeom prst="rect">
            <a:avLst/>
          </a:prstGeom>
          <a:noFill/>
        </p:spPr>
        <p:txBody>
          <a:bodyPr wrap="square" rtlCol="0">
            <a:spAutoFit/>
          </a:bodyPr>
          <a:lstStyle/>
          <a:p>
            <a:r>
              <a:rPr lang="en-US" sz="1600" b="1" dirty="0">
                <a:solidFill>
                  <a:schemeClr val="tx1"/>
                </a:solidFill>
                <a:latin typeface="DM Mono" panose="020B0509040201040103" pitchFamily="49" charset="77"/>
              </a:rPr>
              <a:t>Using Native </a:t>
            </a:r>
            <a:r>
              <a:rPr lang="en-US" sz="1600" b="1" dirty="0" err="1">
                <a:solidFill>
                  <a:schemeClr val="tx1"/>
                </a:solidFill>
                <a:latin typeface="DM Mono" panose="020B0509040201040103" pitchFamily="49" charset="77"/>
              </a:rPr>
              <a:t>Protobuf</a:t>
            </a:r>
            <a:r>
              <a:rPr lang="en-US" sz="1600" b="1" dirty="0">
                <a:solidFill>
                  <a:schemeClr val="tx1"/>
                </a:solidFill>
                <a:latin typeface="DM Mono" panose="020B0509040201040103" pitchFamily="49" charset="77"/>
              </a:rPr>
              <a:t> with Spark:</a:t>
            </a:r>
          </a:p>
          <a:p>
            <a:pPr marL="228600" indent="-228600">
              <a:buAutoNum type="arabicPeriod"/>
            </a:pPr>
            <a:endParaRPr lang="en-US" sz="1200" b="1" dirty="0">
              <a:solidFill>
                <a:schemeClr val="bg1">
                  <a:lumMod val="50000"/>
                </a:schemeClr>
              </a:solidFill>
              <a:latin typeface="DM Mono" panose="020B0509040201040103" pitchFamily="49" charset="77"/>
            </a:endParaRPr>
          </a:p>
          <a:p>
            <a:pPr marL="228600" indent="-228600">
              <a:buAutoNum type="arabicPeriod"/>
            </a:pPr>
            <a:r>
              <a:rPr lang="en-US" sz="1100" b="1" dirty="0">
                <a:solidFill>
                  <a:schemeClr val="bg1">
                    <a:lumMod val="50000"/>
                  </a:schemeClr>
                </a:solidFill>
                <a:latin typeface="DM Mono" panose="020B0509040201040103" pitchFamily="49" charset="77"/>
              </a:rPr>
              <a:t>Create a Delta Table reference to the Tin Table</a:t>
            </a:r>
          </a:p>
          <a:p>
            <a:pPr marL="228600" indent="-228600">
              <a:buAutoNum type="arabicPeriod"/>
            </a:pPr>
            <a:r>
              <a:rPr lang="en-US" sz="1100" b="1" dirty="0">
                <a:solidFill>
                  <a:schemeClr val="bg1">
                    <a:lumMod val="50000"/>
                  </a:schemeClr>
                </a:solidFill>
                <a:latin typeface="DM Mono" panose="020B0509040201040103" pitchFamily="49" charset="77"/>
              </a:rPr>
              <a:t>Load the Binary Descriptor</a:t>
            </a:r>
          </a:p>
          <a:p>
            <a:pPr marL="228600" indent="-228600">
              <a:buAutoNum type="arabicPeriod"/>
            </a:pPr>
            <a:r>
              <a:rPr lang="en-US" sz="1100" b="1" dirty="0">
                <a:solidFill>
                  <a:schemeClr val="bg1">
                    <a:lumMod val="50000"/>
                  </a:schemeClr>
                </a:solidFill>
                <a:latin typeface="DM Mono" panose="020B0509040201040103" pitchFamily="49" charset="77"/>
              </a:rPr>
              <a:t>Decode from Binary Blob (value)</a:t>
            </a:r>
          </a:p>
          <a:p>
            <a:pPr marL="228600" indent="-228600">
              <a:buAutoNum type="arabicPeriod"/>
            </a:pPr>
            <a:r>
              <a:rPr lang="en-US" sz="1100" b="1" dirty="0">
                <a:solidFill>
                  <a:schemeClr val="bg1">
                    <a:lumMod val="50000"/>
                  </a:schemeClr>
                </a:solidFill>
                <a:latin typeface="DM Mono" panose="020B0509040201040103" pitchFamily="49" charset="77"/>
              </a:rPr>
              <a:t>Converts to a Catalyst Tree (</a:t>
            </a:r>
            <a:r>
              <a:rPr lang="en-US" sz="1100" b="1" dirty="0" err="1">
                <a:solidFill>
                  <a:schemeClr val="bg1">
                    <a:lumMod val="50000"/>
                  </a:schemeClr>
                </a:solidFill>
                <a:latin typeface="DM Mono" panose="020B0509040201040103" pitchFamily="49" charset="77"/>
              </a:rPr>
              <a:t>DataFrame</a:t>
            </a:r>
            <a:r>
              <a:rPr lang="en-US" sz="1100" b="1" dirty="0">
                <a:solidFill>
                  <a:schemeClr val="bg1">
                    <a:lumMod val="50000"/>
                  </a:schemeClr>
                </a:solidFill>
                <a:latin typeface="DM Mono" panose="020B0509040201040103" pitchFamily="49" charset="77"/>
              </a:rPr>
              <a:t>)</a:t>
            </a:r>
          </a:p>
        </p:txBody>
      </p:sp>
      <p:pic>
        <p:nvPicPr>
          <p:cNvPr id="3" name="Picture 2">
            <a:extLst>
              <a:ext uri="{FF2B5EF4-FFF2-40B4-BE49-F238E27FC236}">
                <a16:creationId xmlns:a16="http://schemas.microsoft.com/office/drawing/2014/main" id="{3E92778D-9617-C1FD-8F5D-91C2DA338221}"/>
              </a:ext>
            </a:extLst>
          </p:cNvPr>
          <p:cNvPicPr>
            <a:picLocks noChangeAspect="1"/>
          </p:cNvPicPr>
          <p:nvPr/>
        </p:nvPicPr>
        <p:blipFill>
          <a:blip r:embed="rId3"/>
          <a:stretch>
            <a:fillRect/>
          </a:stretch>
        </p:blipFill>
        <p:spPr>
          <a:xfrm>
            <a:off x="1020211" y="3670767"/>
            <a:ext cx="4013454" cy="336410"/>
          </a:xfrm>
          <a:prstGeom prst="rect">
            <a:avLst/>
          </a:prstGeom>
          <a:effectLst>
            <a:outerShdw blurRad="148550" dist="38100" dir="8100000" algn="tr" rotWithShape="0">
              <a:prstClr val="black">
                <a:alpha val="40000"/>
              </a:prstClr>
            </a:outerShdw>
          </a:effectLst>
        </p:spPr>
      </p:pic>
      <p:pic>
        <p:nvPicPr>
          <p:cNvPr id="5" name="Picture 4" descr="A screen shot of a computer code&#10;&#10;Description automatically generated">
            <a:hlinkClick r:id="rId4"/>
            <a:extLst>
              <a:ext uri="{FF2B5EF4-FFF2-40B4-BE49-F238E27FC236}">
                <a16:creationId xmlns:a16="http://schemas.microsoft.com/office/drawing/2014/main" id="{405003B1-BF2A-810A-BD06-B604D93D6CC2}"/>
              </a:ext>
            </a:extLst>
          </p:cNvPr>
          <p:cNvPicPr>
            <a:picLocks noChangeAspect="1"/>
          </p:cNvPicPr>
          <p:nvPr/>
        </p:nvPicPr>
        <p:blipFill>
          <a:blip r:embed="rId5"/>
          <a:stretch>
            <a:fillRect/>
          </a:stretch>
        </p:blipFill>
        <p:spPr>
          <a:xfrm>
            <a:off x="5917439" y="2350363"/>
            <a:ext cx="3226562" cy="2111033"/>
          </a:xfrm>
          <a:prstGeom prst="rect">
            <a:avLst/>
          </a:prstGeom>
          <a:effectLst>
            <a:outerShdw blurRad="218510" dist="38100" dir="8100000" algn="tr" rotWithShape="0">
              <a:prstClr val="black">
                <a:alpha val="40000"/>
              </a:prstClr>
            </a:outerShdw>
          </a:effectLst>
        </p:spPr>
      </p:pic>
      <p:pic>
        <p:nvPicPr>
          <p:cNvPr id="10" name="Picture 9">
            <a:extLst>
              <a:ext uri="{FF2B5EF4-FFF2-40B4-BE49-F238E27FC236}">
                <a16:creationId xmlns:a16="http://schemas.microsoft.com/office/drawing/2014/main" id="{5ADAA27A-5589-5876-00B3-B1DC0DACF5A7}"/>
              </a:ext>
            </a:extLst>
          </p:cNvPr>
          <p:cNvPicPr>
            <a:picLocks noChangeAspect="1"/>
          </p:cNvPicPr>
          <p:nvPr/>
        </p:nvPicPr>
        <p:blipFill>
          <a:blip r:embed="rId6"/>
          <a:stretch>
            <a:fillRect/>
          </a:stretch>
        </p:blipFill>
        <p:spPr>
          <a:xfrm>
            <a:off x="5917438" y="1778292"/>
            <a:ext cx="3226562" cy="376275"/>
          </a:xfrm>
          <a:prstGeom prst="rect">
            <a:avLst/>
          </a:prstGeom>
          <a:effectLst>
            <a:outerShdw blurRad="190364" dist="38100" dir="8100000" algn="tr" rotWithShape="0">
              <a:prstClr val="black">
                <a:alpha val="40000"/>
              </a:prstClr>
            </a:outerShdw>
          </a:effectLst>
        </p:spPr>
      </p:pic>
      <p:cxnSp>
        <p:nvCxnSpPr>
          <p:cNvPr id="13" name="Straight Arrow Connector 12">
            <a:extLst>
              <a:ext uri="{FF2B5EF4-FFF2-40B4-BE49-F238E27FC236}">
                <a16:creationId xmlns:a16="http://schemas.microsoft.com/office/drawing/2014/main" id="{0566DCBB-08B8-3914-FFCC-1F40C0A1AB5F}"/>
              </a:ext>
            </a:extLst>
          </p:cNvPr>
          <p:cNvCxnSpPr>
            <a:stCxn id="3" idx="3"/>
          </p:cNvCxnSpPr>
          <p:nvPr/>
        </p:nvCxnSpPr>
        <p:spPr>
          <a:xfrm flipV="1">
            <a:off x="5033665" y="3828288"/>
            <a:ext cx="1525631" cy="10684"/>
          </a:xfrm>
          <a:prstGeom prst="straightConnector1">
            <a:avLst/>
          </a:prstGeom>
          <a:ln w="190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5E1656F7-46A5-543A-C477-95376F31D13C}"/>
              </a:ext>
            </a:extLst>
          </p:cNvPr>
          <p:cNvCxnSpPr/>
          <p:nvPr/>
        </p:nvCxnSpPr>
        <p:spPr>
          <a:xfrm flipH="1">
            <a:off x="7522464" y="2154567"/>
            <a:ext cx="592525" cy="503289"/>
          </a:xfrm>
          <a:prstGeom prst="straightConnector1">
            <a:avLst/>
          </a:prstGeom>
          <a:ln w="2222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pic>
        <p:nvPicPr>
          <p:cNvPr id="18" name="Picture 17" descr="A qr code on a white background&#10;&#10;Description automatically generated">
            <a:extLst>
              <a:ext uri="{FF2B5EF4-FFF2-40B4-BE49-F238E27FC236}">
                <a16:creationId xmlns:a16="http://schemas.microsoft.com/office/drawing/2014/main" id="{CFAAD906-11E2-EA3C-EE88-64EF112AB494}"/>
              </a:ext>
            </a:extLst>
          </p:cNvPr>
          <p:cNvPicPr>
            <a:picLocks noChangeAspect="1"/>
          </p:cNvPicPr>
          <p:nvPr/>
        </p:nvPicPr>
        <p:blipFill>
          <a:blip r:embed="rId7"/>
          <a:stretch>
            <a:fillRect/>
          </a:stretch>
        </p:blipFill>
        <p:spPr>
          <a:xfrm>
            <a:off x="7584194" y="340177"/>
            <a:ext cx="1186983" cy="1186983"/>
          </a:xfrm>
          <a:prstGeom prst="rect">
            <a:avLst/>
          </a:prstGeom>
          <a:effectLst>
            <a:outerShdw blurRad="115336" sx="102000" sy="102000" algn="ctr" rotWithShape="0">
              <a:prstClr val="black">
                <a:alpha val="40000"/>
              </a:prstClr>
            </a:outerShdw>
          </a:effectLst>
        </p:spPr>
      </p:pic>
    </p:spTree>
    <p:extLst>
      <p:ext uri="{BB962C8B-B14F-4D97-AF65-F5344CB8AC3E}">
        <p14:creationId xmlns:p14="http://schemas.microsoft.com/office/powerpoint/2010/main" val="26477999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80"/>
        <p:cNvGrpSpPr/>
        <p:nvPr/>
      </p:nvGrpSpPr>
      <p:grpSpPr>
        <a:xfrm>
          <a:off x="0" y="0"/>
          <a:ext cx="0" cy="0"/>
          <a:chOff x="0" y="0"/>
          <a:chExt cx="0" cy="0"/>
        </a:xfrm>
      </p:grpSpPr>
      <p:sp>
        <p:nvSpPr>
          <p:cNvPr id="681" name="Google Shape;681;p67"/>
          <p:cNvSpPr txBox="1">
            <a:spLocks noGrp="1"/>
          </p:cNvSpPr>
          <p:nvPr>
            <p:ph type="body" idx="1"/>
          </p:nvPr>
        </p:nvSpPr>
        <p:spPr>
          <a:prstGeom prst="rect">
            <a:avLst/>
          </a:prstGeom>
          <a:noFill/>
          <a:ln>
            <a:noFill/>
          </a:ln>
        </p:spPr>
        <p:txBody>
          <a:bodyPr spcFirstLastPara="1" wrap="square" lIns="0" tIns="0" rIns="0" bIns="0" anchor="t" anchorCtr="0">
            <a:noAutofit/>
          </a:bodyPr>
          <a:lstStyle/>
          <a:p>
            <a:pPr marL="63500" lvl="0" indent="0" algn="l" rtl="0">
              <a:lnSpc>
                <a:spcPct val="115000"/>
              </a:lnSpc>
              <a:spcBef>
                <a:spcPts val="800"/>
              </a:spcBef>
              <a:spcAft>
                <a:spcPts val="0"/>
              </a:spcAft>
              <a:buSzPts val="1800"/>
              <a:buNone/>
            </a:pPr>
            <a:r>
              <a:rPr lang="en-US" b="1" dirty="0"/>
              <a:t>Part 1</a:t>
            </a:r>
            <a:r>
              <a:rPr lang="en-US" dirty="0"/>
              <a:t>: What are Protocol Streams? </a:t>
            </a:r>
          </a:p>
          <a:p>
            <a:pPr marL="63500" lvl="0" indent="0" algn="l" rtl="0">
              <a:lnSpc>
                <a:spcPct val="115000"/>
              </a:lnSpc>
              <a:spcBef>
                <a:spcPts val="800"/>
              </a:spcBef>
              <a:spcAft>
                <a:spcPts val="0"/>
              </a:spcAft>
              <a:buSzPts val="1800"/>
              <a:buNone/>
            </a:pPr>
            <a:r>
              <a:rPr lang="en-US" b="1" dirty="0"/>
              <a:t>Part 2</a:t>
            </a:r>
            <a:r>
              <a:rPr lang="en-US" dirty="0"/>
              <a:t>: Design Patterns: Streaming Medallion Architecture</a:t>
            </a:r>
          </a:p>
          <a:p>
            <a:pPr marL="63500" lvl="0" indent="0" algn="l" rtl="0">
              <a:lnSpc>
                <a:spcPct val="115000"/>
              </a:lnSpc>
              <a:spcBef>
                <a:spcPts val="800"/>
              </a:spcBef>
              <a:spcAft>
                <a:spcPts val="0"/>
              </a:spcAft>
              <a:buSzPts val="1800"/>
              <a:buNone/>
            </a:pPr>
            <a:r>
              <a:rPr lang="en-US" b="1" dirty="0"/>
              <a:t>Part 3</a:t>
            </a:r>
            <a:r>
              <a:rPr lang="en-US" dirty="0"/>
              <a:t>: Engineering </a:t>
            </a:r>
            <a:r>
              <a:rPr lang="en-US" i="1" dirty="0"/>
              <a:t>End-to-End Trust Networks</a:t>
            </a:r>
            <a:endParaRPr lang="en-US" dirty="0"/>
          </a:p>
        </p:txBody>
      </p:sp>
      <p:sp>
        <p:nvSpPr>
          <p:cNvPr id="683" name="Google Shape;683;p67"/>
          <p:cNvSpPr txBox="1">
            <a:spLocks noGrp="1"/>
          </p:cNvSpPr>
          <p:nvPr>
            <p:ph type="title"/>
          </p:nvPr>
        </p:nvSpPr>
        <p:spPr>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None/>
            </a:pPr>
            <a:r>
              <a:rPr lang="en-US" dirty="0"/>
              <a:t>Preparing for </a:t>
            </a:r>
            <a:r>
              <a:rPr lang="en" dirty="0"/>
              <a:t>our Journey</a:t>
            </a:r>
            <a:endParaRPr dirty="0"/>
          </a:p>
        </p:txBody>
      </p:sp>
      <p:sp>
        <p:nvSpPr>
          <p:cNvPr id="682" name="Google Shape;682;p67"/>
          <p:cNvSpPr txBox="1">
            <a:spLocks noGrp="1"/>
          </p:cNvSpPr>
          <p:nvPr>
            <p:ph type="sldNum" idx="12"/>
          </p:nvPr>
        </p:nvSpPr>
        <p:spPr>
          <a:prstGeom prst="rect">
            <a:avLst/>
          </a:prstGeom>
          <a:noFill/>
          <a:ln>
            <a:noFill/>
          </a:ln>
        </p:spPr>
        <p:txBody>
          <a:bodyPr spcFirstLastPara="1" wrap="square" lIns="0" tIns="0" rIns="0" bIns="0" anchor="t" anchorCtr="0">
            <a:noAutofit/>
          </a:bodyPr>
          <a:lstStyle/>
          <a:p>
            <a:pPr marL="0" lvl="0" indent="0" algn="r" rtl="0">
              <a:spcBef>
                <a:spcPts val="0"/>
              </a:spcBef>
              <a:spcAft>
                <a:spcPts val="0"/>
              </a:spcAft>
              <a:buClr>
                <a:srgbClr val="000000"/>
              </a:buClr>
              <a:buSzPts val="800"/>
              <a:buFont typeface="Arial"/>
              <a:buNone/>
            </a:pPr>
            <a:fld id="{00000000-1234-1234-1234-123412341234}" type="slidenum">
              <a:rPr lang="en"/>
              <a:t>3</a:t>
            </a:fld>
            <a:endParaRPr/>
          </a:p>
        </p:txBody>
      </p:sp>
      <p:sp>
        <p:nvSpPr>
          <p:cNvPr id="684" name="Google Shape;684;p67"/>
          <p:cNvSpPr txBox="1">
            <a:spLocks noGrp="1"/>
          </p:cNvSpPr>
          <p:nvPr>
            <p:ph type="subTitle" idx="2"/>
          </p:nvPr>
        </p:nvSpPr>
        <p:spPr>
          <a:xfrm>
            <a:off x="231325" y="798400"/>
            <a:ext cx="8684100" cy="318549"/>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US" dirty="0">
                <a:solidFill>
                  <a:schemeClr val="accent5">
                    <a:lumMod val="75000"/>
                  </a:schemeClr>
                </a:solidFill>
              </a:rPr>
              <a:t>Towards Effective Lakehouse Streaming </a:t>
            </a:r>
            <a:endParaRPr dirty="0">
              <a:solidFill>
                <a:schemeClr val="accent5">
                  <a:lumMod val="75000"/>
                </a:schemeClr>
              </a:solidFill>
            </a:endParaRPr>
          </a:p>
        </p:txBody>
      </p:sp>
      <p:pic>
        <p:nvPicPr>
          <p:cNvPr id="2" name="Picture 1" descr="A black background with a black square&#10;&#10;Description automatically generated with medium confidence">
            <a:extLst>
              <a:ext uri="{FF2B5EF4-FFF2-40B4-BE49-F238E27FC236}">
                <a16:creationId xmlns:a16="http://schemas.microsoft.com/office/drawing/2014/main" id="{2466BE6C-2B36-9D4A-7A33-63C47A2BD3F6}"/>
              </a:ext>
            </a:extLst>
          </p:cNvPr>
          <p:cNvPicPr>
            <a:picLocks noChangeAspect="1"/>
          </p:cNvPicPr>
          <p:nvPr/>
        </p:nvPicPr>
        <p:blipFill>
          <a:blip r:embed="rId3"/>
          <a:stretch>
            <a:fillRect/>
          </a:stretch>
        </p:blipFill>
        <p:spPr>
          <a:xfrm>
            <a:off x="6660055" y="215709"/>
            <a:ext cx="1908750" cy="954375"/>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943"/>
        <p:cNvGrpSpPr/>
        <p:nvPr/>
      </p:nvGrpSpPr>
      <p:grpSpPr>
        <a:xfrm>
          <a:off x="0" y="0"/>
          <a:ext cx="0" cy="0"/>
          <a:chOff x="0" y="0"/>
          <a:chExt cx="0" cy="0"/>
        </a:xfrm>
      </p:grpSpPr>
      <p:sp>
        <p:nvSpPr>
          <p:cNvPr id="946" name="Google Shape;946;p89"/>
          <p:cNvSpPr txBox="1">
            <a:spLocks noGrp="1"/>
          </p:cNvSpPr>
          <p:nvPr>
            <p:ph type="title"/>
          </p:nvPr>
        </p:nvSpPr>
        <p:spPr>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None/>
            </a:pPr>
            <a:r>
              <a:rPr lang="en-US" dirty="0"/>
              <a:t>From Tin-X Pattern: Medallion</a:t>
            </a:r>
            <a:endParaRPr dirty="0"/>
          </a:p>
        </p:txBody>
      </p:sp>
      <p:sp>
        <p:nvSpPr>
          <p:cNvPr id="945" name="Google Shape;945;p89"/>
          <p:cNvSpPr txBox="1">
            <a:spLocks noGrp="1"/>
          </p:cNvSpPr>
          <p:nvPr>
            <p:ph type="sldNum" idx="12"/>
          </p:nvPr>
        </p:nvSpPr>
        <p:spPr>
          <a:prstGeom prst="rect">
            <a:avLst/>
          </a:prstGeom>
          <a:noFill/>
          <a:ln>
            <a:noFill/>
          </a:ln>
        </p:spPr>
        <p:txBody>
          <a:bodyPr spcFirstLastPara="1" wrap="square" lIns="0" tIns="0" rIns="0" bIns="0" anchor="t" anchorCtr="0">
            <a:noAutofit/>
          </a:bodyPr>
          <a:lstStyle/>
          <a:p>
            <a:pPr marL="0" lvl="0" indent="0" algn="r" rtl="0">
              <a:spcBef>
                <a:spcPts val="0"/>
              </a:spcBef>
              <a:spcAft>
                <a:spcPts val="0"/>
              </a:spcAft>
              <a:buClr>
                <a:srgbClr val="000000"/>
              </a:buClr>
              <a:buSzPts val="800"/>
              <a:buFont typeface="Arial"/>
              <a:buNone/>
            </a:pPr>
            <a:fld id="{00000000-1234-1234-1234-123412341234}" type="slidenum">
              <a:rPr lang="en">
                <a:solidFill>
                  <a:schemeClr val="accent5"/>
                </a:solidFill>
              </a:rPr>
              <a:t>30</a:t>
            </a:fld>
            <a:endParaRPr>
              <a:solidFill>
                <a:schemeClr val="accent5"/>
              </a:solidFill>
            </a:endParaRPr>
          </a:p>
        </p:txBody>
      </p:sp>
      <p:sp>
        <p:nvSpPr>
          <p:cNvPr id="947" name="Google Shape;947;p89"/>
          <p:cNvSpPr txBox="1">
            <a:spLocks noGrp="1"/>
          </p:cNvSpPr>
          <p:nvPr>
            <p:ph type="subTitle" idx="2"/>
          </p:nvPr>
        </p:nvSpPr>
        <p:spPr>
          <a:xfrm>
            <a:off x="231325" y="798400"/>
            <a:ext cx="8684100" cy="318549"/>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US" dirty="0">
                <a:solidFill>
                  <a:schemeClr val="accent5"/>
                </a:solidFill>
              </a:rPr>
              <a:t>Lazily Generate Foundational Tables</a:t>
            </a:r>
            <a:endParaRPr dirty="0">
              <a:solidFill>
                <a:schemeClr val="accent5"/>
              </a:solidFill>
            </a:endParaRPr>
          </a:p>
        </p:txBody>
      </p:sp>
      <p:sp>
        <p:nvSpPr>
          <p:cNvPr id="9" name="TextBox 8">
            <a:extLst>
              <a:ext uri="{FF2B5EF4-FFF2-40B4-BE49-F238E27FC236}">
                <a16:creationId xmlns:a16="http://schemas.microsoft.com/office/drawing/2014/main" id="{F7334589-403A-3486-1CB5-D551E1BC80C9}"/>
              </a:ext>
            </a:extLst>
          </p:cNvPr>
          <p:cNvSpPr txBox="1"/>
          <p:nvPr/>
        </p:nvSpPr>
        <p:spPr>
          <a:xfrm>
            <a:off x="228590" y="1458599"/>
            <a:ext cx="4794514" cy="1015663"/>
          </a:xfrm>
          <a:prstGeom prst="rect">
            <a:avLst/>
          </a:prstGeom>
          <a:noFill/>
        </p:spPr>
        <p:txBody>
          <a:bodyPr wrap="square" rtlCol="0">
            <a:spAutoFit/>
          </a:bodyPr>
          <a:lstStyle/>
          <a:p>
            <a:pPr marL="171450" indent="-171450">
              <a:buFont typeface="Arial" panose="020B0604020202020204" pitchFamily="34" charset="0"/>
              <a:buChar char="•"/>
            </a:pPr>
            <a:r>
              <a:rPr lang="en-US" sz="1200" b="1" dirty="0">
                <a:solidFill>
                  <a:schemeClr val="bg1">
                    <a:lumMod val="50000"/>
                  </a:schemeClr>
                </a:solidFill>
                <a:latin typeface="DM Mono" panose="020B0509040201040103" pitchFamily="49" charset="77"/>
              </a:rPr>
              <a:t>The Schema is Guaranteed to Match the </a:t>
            </a:r>
            <a:r>
              <a:rPr lang="en-US" sz="1200" b="1" dirty="0" err="1">
                <a:solidFill>
                  <a:schemeClr val="bg1">
                    <a:lumMod val="50000"/>
                  </a:schemeClr>
                </a:solidFill>
                <a:latin typeface="DM Mono" panose="020B0509040201040103" pitchFamily="49" charset="77"/>
              </a:rPr>
              <a:t>gRPC</a:t>
            </a:r>
            <a:r>
              <a:rPr lang="en-US" sz="1200" b="1" dirty="0">
                <a:solidFill>
                  <a:schemeClr val="bg1">
                    <a:lumMod val="50000"/>
                  </a:schemeClr>
                </a:solidFill>
                <a:latin typeface="DM Mono" panose="020B0509040201040103" pitchFamily="49" charset="77"/>
              </a:rPr>
              <a:t> Service Definitions</a:t>
            </a:r>
          </a:p>
          <a:p>
            <a:pPr marL="171450" indent="-171450">
              <a:buFont typeface="Arial" panose="020B0604020202020204" pitchFamily="34" charset="0"/>
              <a:buChar char="•"/>
            </a:pPr>
            <a:endParaRPr lang="en-US" sz="1200" b="1" dirty="0">
              <a:solidFill>
                <a:schemeClr val="bg1">
                  <a:lumMod val="50000"/>
                </a:schemeClr>
              </a:solidFill>
              <a:latin typeface="DM Mono" panose="020B0509040201040103" pitchFamily="49" charset="77"/>
            </a:endParaRPr>
          </a:p>
          <a:p>
            <a:pPr marL="171450" indent="-171450">
              <a:buFont typeface="Arial" panose="020B0604020202020204" pitchFamily="34" charset="0"/>
              <a:buChar char="•"/>
            </a:pPr>
            <a:r>
              <a:rPr lang="en-US" sz="1200" b="1" dirty="0">
                <a:solidFill>
                  <a:schemeClr val="bg1">
                    <a:lumMod val="50000"/>
                  </a:schemeClr>
                </a:solidFill>
                <a:latin typeface="DM Mono" panose="020B0509040201040103" pitchFamily="49" charset="77"/>
              </a:rPr>
              <a:t>Enabling consistent Foundational Tables from Day 1</a:t>
            </a:r>
          </a:p>
        </p:txBody>
      </p:sp>
      <p:pic>
        <p:nvPicPr>
          <p:cNvPr id="4" name="Picture 3" descr="A screenshot of a computer code&#10;&#10;Description automatically generated">
            <a:extLst>
              <a:ext uri="{FF2B5EF4-FFF2-40B4-BE49-F238E27FC236}">
                <a16:creationId xmlns:a16="http://schemas.microsoft.com/office/drawing/2014/main" id="{6B731EC3-464E-7B76-8F5B-7DE48C4A6E15}"/>
              </a:ext>
            </a:extLst>
          </p:cNvPr>
          <p:cNvPicPr>
            <a:picLocks noChangeAspect="1"/>
          </p:cNvPicPr>
          <p:nvPr/>
        </p:nvPicPr>
        <p:blipFill rotWithShape="1">
          <a:blip r:embed="rId3"/>
          <a:srcRect b="10225"/>
          <a:stretch/>
        </p:blipFill>
        <p:spPr>
          <a:xfrm>
            <a:off x="5610099" y="975360"/>
            <a:ext cx="3533901" cy="3706368"/>
          </a:xfrm>
          <a:prstGeom prst="rect">
            <a:avLst/>
          </a:prstGeom>
          <a:effectLst>
            <a:outerShdw blurRad="210258" dist="38100" dir="8100000" algn="tr" rotWithShape="0">
              <a:prstClr val="black">
                <a:alpha val="40000"/>
              </a:prstClr>
            </a:outerShdw>
          </a:effectLst>
        </p:spPr>
      </p:pic>
    </p:spTree>
    <p:extLst>
      <p:ext uri="{BB962C8B-B14F-4D97-AF65-F5344CB8AC3E}">
        <p14:creationId xmlns:p14="http://schemas.microsoft.com/office/powerpoint/2010/main" val="9281002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943"/>
        <p:cNvGrpSpPr/>
        <p:nvPr/>
      </p:nvGrpSpPr>
      <p:grpSpPr>
        <a:xfrm>
          <a:off x="0" y="0"/>
          <a:ext cx="0" cy="0"/>
          <a:chOff x="0" y="0"/>
          <a:chExt cx="0" cy="0"/>
        </a:xfrm>
      </p:grpSpPr>
      <p:sp>
        <p:nvSpPr>
          <p:cNvPr id="946" name="Google Shape;946;p89"/>
          <p:cNvSpPr txBox="1">
            <a:spLocks noGrp="1"/>
          </p:cNvSpPr>
          <p:nvPr>
            <p:ph type="title"/>
          </p:nvPr>
        </p:nvSpPr>
        <p:spPr>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None/>
            </a:pPr>
            <a:r>
              <a:rPr lang="en-US" dirty="0"/>
              <a:t>Reliable Transformations</a:t>
            </a:r>
            <a:endParaRPr dirty="0"/>
          </a:p>
        </p:txBody>
      </p:sp>
      <p:sp>
        <p:nvSpPr>
          <p:cNvPr id="945" name="Google Shape;945;p89"/>
          <p:cNvSpPr txBox="1">
            <a:spLocks noGrp="1"/>
          </p:cNvSpPr>
          <p:nvPr>
            <p:ph type="sldNum" idx="12"/>
          </p:nvPr>
        </p:nvSpPr>
        <p:spPr>
          <a:prstGeom prst="rect">
            <a:avLst/>
          </a:prstGeom>
          <a:noFill/>
          <a:ln>
            <a:noFill/>
          </a:ln>
        </p:spPr>
        <p:txBody>
          <a:bodyPr spcFirstLastPara="1" wrap="square" lIns="0" tIns="0" rIns="0" bIns="0" anchor="t" anchorCtr="0">
            <a:noAutofit/>
          </a:bodyPr>
          <a:lstStyle/>
          <a:p>
            <a:pPr marL="0" lvl="0" indent="0" algn="r" rtl="0">
              <a:spcBef>
                <a:spcPts val="0"/>
              </a:spcBef>
              <a:spcAft>
                <a:spcPts val="0"/>
              </a:spcAft>
              <a:buClr>
                <a:srgbClr val="000000"/>
              </a:buClr>
              <a:buSzPts val="800"/>
              <a:buFont typeface="Arial"/>
              <a:buNone/>
            </a:pPr>
            <a:fld id="{00000000-1234-1234-1234-123412341234}" type="slidenum">
              <a:rPr lang="en">
                <a:solidFill>
                  <a:schemeClr val="accent5"/>
                </a:solidFill>
              </a:rPr>
              <a:t>31</a:t>
            </a:fld>
            <a:endParaRPr>
              <a:solidFill>
                <a:schemeClr val="accent5"/>
              </a:solidFill>
            </a:endParaRPr>
          </a:p>
        </p:txBody>
      </p:sp>
      <p:sp>
        <p:nvSpPr>
          <p:cNvPr id="7" name="Google Shape;947;p89">
            <a:extLst>
              <a:ext uri="{FF2B5EF4-FFF2-40B4-BE49-F238E27FC236}">
                <a16:creationId xmlns:a16="http://schemas.microsoft.com/office/drawing/2014/main" id="{CE014918-D91A-CB70-861D-66BD68E11233}"/>
              </a:ext>
            </a:extLst>
          </p:cNvPr>
          <p:cNvSpPr txBox="1">
            <a:spLocks noGrp="1"/>
          </p:cNvSpPr>
          <p:nvPr>
            <p:ph type="subTitle" idx="2"/>
          </p:nvPr>
        </p:nvSpPr>
        <p:spPr>
          <a:xfrm>
            <a:off x="231325" y="798400"/>
            <a:ext cx="8684100" cy="318549"/>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US" dirty="0">
                <a:solidFill>
                  <a:schemeClr val="accent5">
                    <a:lumMod val="75000"/>
                  </a:schemeClr>
                </a:solidFill>
              </a:rPr>
              <a:t>Consistent Extraction from Tin to Bronze</a:t>
            </a:r>
            <a:endParaRPr dirty="0">
              <a:solidFill>
                <a:schemeClr val="accent5">
                  <a:lumMod val="75000"/>
                </a:schemeClr>
              </a:solidFill>
            </a:endParaRPr>
          </a:p>
        </p:txBody>
      </p:sp>
      <p:pic>
        <p:nvPicPr>
          <p:cNvPr id="6" name="Picture 5" descr="A screenshot of a computer program&#10;&#10;Description automatically generated">
            <a:extLst>
              <a:ext uri="{FF2B5EF4-FFF2-40B4-BE49-F238E27FC236}">
                <a16:creationId xmlns:a16="http://schemas.microsoft.com/office/drawing/2014/main" id="{003704C3-22DA-C545-B6C4-00E4484E6290}"/>
              </a:ext>
            </a:extLst>
          </p:cNvPr>
          <p:cNvPicPr>
            <a:picLocks noChangeAspect="1"/>
          </p:cNvPicPr>
          <p:nvPr/>
        </p:nvPicPr>
        <p:blipFill>
          <a:blip r:embed="rId3"/>
          <a:stretch>
            <a:fillRect/>
          </a:stretch>
        </p:blipFill>
        <p:spPr>
          <a:xfrm>
            <a:off x="2477873" y="1387918"/>
            <a:ext cx="6666127" cy="3196088"/>
          </a:xfrm>
          <a:prstGeom prst="rect">
            <a:avLst/>
          </a:prstGeom>
          <a:effectLst>
            <a:outerShdw blurRad="238201" dist="38100" dir="8100000" algn="tr" rotWithShape="0">
              <a:prstClr val="black">
                <a:alpha val="40000"/>
              </a:prstClr>
            </a:outerShdw>
          </a:effectLst>
        </p:spPr>
      </p:pic>
    </p:spTree>
    <p:extLst>
      <p:ext uri="{BB962C8B-B14F-4D97-AF65-F5344CB8AC3E}">
        <p14:creationId xmlns:p14="http://schemas.microsoft.com/office/powerpoint/2010/main" val="232923502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Shape 943"/>
        <p:cNvGrpSpPr/>
        <p:nvPr/>
      </p:nvGrpSpPr>
      <p:grpSpPr>
        <a:xfrm>
          <a:off x="0" y="0"/>
          <a:ext cx="0" cy="0"/>
          <a:chOff x="0" y="0"/>
          <a:chExt cx="0" cy="0"/>
        </a:xfrm>
      </p:grpSpPr>
      <p:sp>
        <p:nvSpPr>
          <p:cNvPr id="946" name="Google Shape;946;p89"/>
          <p:cNvSpPr txBox="1">
            <a:spLocks noGrp="1"/>
          </p:cNvSpPr>
          <p:nvPr>
            <p:ph type="title"/>
          </p:nvPr>
        </p:nvSpPr>
        <p:spPr>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None/>
            </a:pPr>
            <a:r>
              <a:rPr lang="en-US" dirty="0"/>
              <a:t>From Tin-&gt;X, and X -&gt; Anything</a:t>
            </a:r>
            <a:endParaRPr dirty="0"/>
          </a:p>
        </p:txBody>
      </p:sp>
      <p:sp>
        <p:nvSpPr>
          <p:cNvPr id="945" name="Google Shape;945;p89"/>
          <p:cNvSpPr txBox="1">
            <a:spLocks noGrp="1"/>
          </p:cNvSpPr>
          <p:nvPr>
            <p:ph type="sldNum" idx="12"/>
          </p:nvPr>
        </p:nvSpPr>
        <p:spPr>
          <a:prstGeom prst="rect">
            <a:avLst/>
          </a:prstGeom>
          <a:noFill/>
          <a:ln>
            <a:noFill/>
          </a:ln>
        </p:spPr>
        <p:txBody>
          <a:bodyPr spcFirstLastPara="1" wrap="square" lIns="0" tIns="0" rIns="0" bIns="0" anchor="t" anchorCtr="0">
            <a:noAutofit/>
          </a:bodyPr>
          <a:lstStyle/>
          <a:p>
            <a:pPr marL="0" lvl="0" indent="0" algn="r" rtl="0">
              <a:spcBef>
                <a:spcPts val="0"/>
              </a:spcBef>
              <a:spcAft>
                <a:spcPts val="0"/>
              </a:spcAft>
              <a:buClr>
                <a:srgbClr val="000000"/>
              </a:buClr>
              <a:buSzPts val="800"/>
              <a:buFont typeface="Arial"/>
              <a:buNone/>
            </a:pPr>
            <a:fld id="{00000000-1234-1234-1234-123412341234}" type="slidenum">
              <a:rPr lang="en">
                <a:solidFill>
                  <a:schemeClr val="accent5"/>
                </a:solidFill>
              </a:rPr>
              <a:t>32</a:t>
            </a:fld>
            <a:endParaRPr>
              <a:solidFill>
                <a:schemeClr val="accent5"/>
              </a:solidFill>
            </a:endParaRPr>
          </a:p>
        </p:txBody>
      </p:sp>
      <p:sp>
        <p:nvSpPr>
          <p:cNvPr id="7" name="Google Shape;947;p89">
            <a:extLst>
              <a:ext uri="{FF2B5EF4-FFF2-40B4-BE49-F238E27FC236}">
                <a16:creationId xmlns:a16="http://schemas.microsoft.com/office/drawing/2014/main" id="{CE014918-D91A-CB70-861D-66BD68E11233}"/>
              </a:ext>
            </a:extLst>
          </p:cNvPr>
          <p:cNvSpPr txBox="1">
            <a:spLocks noGrp="1"/>
          </p:cNvSpPr>
          <p:nvPr>
            <p:ph type="subTitle" idx="2"/>
          </p:nvPr>
        </p:nvSpPr>
        <p:spPr>
          <a:xfrm>
            <a:off x="231325" y="798400"/>
            <a:ext cx="3462851" cy="318549"/>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US" dirty="0">
                <a:solidFill>
                  <a:schemeClr val="accent5"/>
                </a:solidFill>
              </a:rPr>
              <a:t>Reliable Foundational Tables</a:t>
            </a:r>
            <a:endParaRPr dirty="0">
              <a:solidFill>
                <a:schemeClr val="accent5"/>
              </a:solidFill>
            </a:endParaRPr>
          </a:p>
        </p:txBody>
      </p:sp>
      <p:pic>
        <p:nvPicPr>
          <p:cNvPr id="3" name="Picture 2">
            <a:extLst>
              <a:ext uri="{FF2B5EF4-FFF2-40B4-BE49-F238E27FC236}">
                <a16:creationId xmlns:a16="http://schemas.microsoft.com/office/drawing/2014/main" id="{6B577033-C560-201D-5087-615DC0A8C927}"/>
              </a:ext>
            </a:extLst>
          </p:cNvPr>
          <p:cNvPicPr>
            <a:picLocks noChangeAspect="1"/>
          </p:cNvPicPr>
          <p:nvPr/>
        </p:nvPicPr>
        <p:blipFill>
          <a:blip r:embed="rId3"/>
          <a:stretch>
            <a:fillRect/>
          </a:stretch>
        </p:blipFill>
        <p:spPr>
          <a:xfrm>
            <a:off x="3998886" y="902208"/>
            <a:ext cx="5145114" cy="3657600"/>
          </a:xfrm>
          <a:prstGeom prst="rect">
            <a:avLst/>
          </a:prstGeom>
          <a:effectLst>
            <a:outerShdw blurRad="223420" dist="38100" dir="8100000" algn="tr" rotWithShape="0">
              <a:prstClr val="black">
                <a:alpha val="40000"/>
              </a:prstClr>
            </a:outerShdw>
          </a:effectLst>
        </p:spPr>
      </p:pic>
      <p:sp>
        <p:nvSpPr>
          <p:cNvPr id="5" name="TextBox 4">
            <a:extLst>
              <a:ext uri="{FF2B5EF4-FFF2-40B4-BE49-F238E27FC236}">
                <a16:creationId xmlns:a16="http://schemas.microsoft.com/office/drawing/2014/main" id="{684E59DA-2C97-E35A-082D-0D69F6728B88}"/>
              </a:ext>
            </a:extLst>
          </p:cNvPr>
          <p:cNvSpPr txBox="1"/>
          <p:nvPr/>
        </p:nvSpPr>
        <p:spPr>
          <a:xfrm>
            <a:off x="228589" y="1287307"/>
            <a:ext cx="3233939" cy="1815882"/>
          </a:xfrm>
          <a:prstGeom prst="rect">
            <a:avLst/>
          </a:prstGeom>
          <a:noFill/>
        </p:spPr>
        <p:txBody>
          <a:bodyPr wrap="square">
            <a:spAutoFit/>
          </a:bodyPr>
          <a:lstStyle/>
          <a:p>
            <a:pPr marL="171450" indent="-171450">
              <a:buFont typeface="Arial" panose="020B0604020202020204" pitchFamily="34" charset="0"/>
              <a:buChar char="•"/>
            </a:pPr>
            <a:r>
              <a:rPr lang="en-US" b="1" dirty="0">
                <a:solidFill>
                  <a:schemeClr val="bg1">
                    <a:lumMod val="50000"/>
                  </a:schemeClr>
                </a:solidFill>
                <a:latin typeface="DM Mono" panose="020B0509040201040103" pitchFamily="49" charset="77"/>
              </a:rPr>
              <a:t>Rely on the Valid </a:t>
            </a:r>
            <a:r>
              <a:rPr lang="en-US" b="1" dirty="0" err="1">
                <a:solidFill>
                  <a:schemeClr val="bg1">
                    <a:lumMod val="50000"/>
                  </a:schemeClr>
                </a:solidFill>
                <a:latin typeface="DM Mono" panose="020B0509040201040103" pitchFamily="49" charset="77"/>
              </a:rPr>
              <a:t>Protobuf</a:t>
            </a:r>
            <a:endParaRPr lang="en-US" b="1" dirty="0">
              <a:solidFill>
                <a:schemeClr val="bg1">
                  <a:lumMod val="50000"/>
                </a:schemeClr>
              </a:solidFill>
              <a:latin typeface="DM Mono" panose="020B0509040201040103" pitchFamily="49" charset="77"/>
            </a:endParaRPr>
          </a:p>
          <a:p>
            <a:pPr marL="171450" indent="-171450">
              <a:buFont typeface="Arial" panose="020B0604020202020204" pitchFamily="34" charset="0"/>
              <a:buChar char="•"/>
            </a:pPr>
            <a:endParaRPr lang="en-US" sz="1400" b="1" dirty="0">
              <a:solidFill>
                <a:schemeClr val="bg1">
                  <a:lumMod val="50000"/>
                </a:schemeClr>
              </a:solidFill>
              <a:latin typeface="DM Mono" panose="020B0509040201040103" pitchFamily="49" charset="77"/>
            </a:endParaRPr>
          </a:p>
          <a:p>
            <a:pPr marL="171450" indent="-171450">
              <a:buFont typeface="Arial" panose="020B0604020202020204" pitchFamily="34" charset="0"/>
              <a:buChar char="•"/>
            </a:pPr>
            <a:r>
              <a:rPr lang="en-US" b="1" dirty="0">
                <a:solidFill>
                  <a:schemeClr val="bg1">
                    <a:lumMod val="50000"/>
                  </a:schemeClr>
                </a:solidFill>
                <a:latin typeface="DM Mono" panose="020B0509040201040103" pitchFamily="49" charset="77"/>
              </a:rPr>
              <a:t>Transformations produce consistent tables</a:t>
            </a:r>
          </a:p>
          <a:p>
            <a:pPr marL="171450" indent="-171450">
              <a:buFont typeface="Arial" panose="020B0604020202020204" pitchFamily="34" charset="0"/>
              <a:buChar char="•"/>
            </a:pPr>
            <a:endParaRPr lang="en-US" sz="1400" b="1" dirty="0">
              <a:solidFill>
                <a:schemeClr val="bg1">
                  <a:lumMod val="50000"/>
                </a:schemeClr>
              </a:solidFill>
              <a:latin typeface="DM Mono" panose="020B0509040201040103" pitchFamily="49" charset="77"/>
            </a:endParaRPr>
          </a:p>
          <a:p>
            <a:pPr marL="171450" indent="-171450">
              <a:buFont typeface="Arial" panose="020B0604020202020204" pitchFamily="34" charset="0"/>
              <a:buChar char="•"/>
            </a:pPr>
            <a:r>
              <a:rPr lang="en-US" b="1" dirty="0">
                <a:solidFill>
                  <a:schemeClr val="bg1">
                    <a:lumMod val="50000"/>
                  </a:schemeClr>
                </a:solidFill>
                <a:latin typeface="DM Mono" panose="020B0509040201040103" pitchFamily="49" charset="77"/>
              </a:rPr>
              <a:t>Protocol-Driven Development can be achieved</a:t>
            </a:r>
            <a:endParaRPr lang="en-US" sz="1400" b="1" dirty="0">
              <a:solidFill>
                <a:schemeClr val="bg1">
                  <a:lumMod val="50000"/>
                </a:schemeClr>
              </a:solidFill>
              <a:latin typeface="DM Mono" panose="020B0509040201040103" pitchFamily="49" charset="77"/>
            </a:endParaRPr>
          </a:p>
        </p:txBody>
      </p:sp>
    </p:spTree>
    <p:extLst>
      <p:ext uri="{BB962C8B-B14F-4D97-AF65-F5344CB8AC3E}">
        <p14:creationId xmlns:p14="http://schemas.microsoft.com/office/powerpoint/2010/main" val="1500073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Shape 674"/>
        <p:cNvGrpSpPr/>
        <p:nvPr/>
      </p:nvGrpSpPr>
      <p:grpSpPr>
        <a:xfrm>
          <a:off x="0" y="0"/>
          <a:ext cx="0" cy="0"/>
          <a:chOff x="0" y="0"/>
          <a:chExt cx="0" cy="0"/>
        </a:xfrm>
      </p:grpSpPr>
      <p:sp>
        <p:nvSpPr>
          <p:cNvPr id="1081" name="Google Shape;946;p89">
            <a:extLst>
              <a:ext uri="{FF2B5EF4-FFF2-40B4-BE49-F238E27FC236}">
                <a16:creationId xmlns:a16="http://schemas.microsoft.com/office/drawing/2014/main" id="{77D0B369-77AB-F045-B281-0CAB0DD02A6A}"/>
              </a:ext>
            </a:extLst>
          </p:cNvPr>
          <p:cNvSpPr txBox="1">
            <a:spLocks noGrp="1"/>
          </p:cNvSpPr>
          <p:nvPr>
            <p:ph type="title"/>
          </p:nvPr>
        </p:nvSpPr>
        <p:spPr>
          <a:xfrm>
            <a:off x="228589" y="228600"/>
            <a:ext cx="8730640" cy="542080"/>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None/>
            </a:pPr>
            <a:r>
              <a:rPr lang="en" sz="3200" dirty="0"/>
              <a:t>Delivering End to End Trust Networks</a:t>
            </a:r>
            <a:endParaRPr sz="3200" dirty="0"/>
          </a:p>
        </p:txBody>
      </p:sp>
      <p:sp>
        <p:nvSpPr>
          <p:cNvPr id="675" name="Google Shape;675;p66"/>
          <p:cNvSpPr txBox="1">
            <a:spLocks noGrp="1"/>
          </p:cNvSpPr>
          <p:nvPr>
            <p:ph type="sldNum" idx="12"/>
          </p:nvPr>
        </p:nvSpPr>
        <p:spPr>
          <a:prstGeom prst="rect">
            <a:avLst/>
          </a:prstGeom>
          <a:noFill/>
          <a:ln>
            <a:noFill/>
          </a:ln>
        </p:spPr>
        <p:txBody>
          <a:bodyPr spcFirstLastPara="1" wrap="square" lIns="0" tIns="0" rIns="0" bIns="0" anchor="t" anchorCtr="0">
            <a:noAutofit/>
          </a:bodyPr>
          <a:lstStyle/>
          <a:p>
            <a:pPr marL="0" lvl="0" indent="0" algn="r" rtl="0">
              <a:spcBef>
                <a:spcPts val="0"/>
              </a:spcBef>
              <a:spcAft>
                <a:spcPts val="0"/>
              </a:spcAft>
              <a:buClr>
                <a:srgbClr val="000000"/>
              </a:buClr>
              <a:buSzPts val="800"/>
              <a:buFont typeface="Arial"/>
              <a:buNone/>
            </a:pPr>
            <a:fld id="{00000000-1234-1234-1234-123412341234}" type="slidenum">
              <a:rPr lang="en"/>
              <a:t>33</a:t>
            </a:fld>
            <a:endParaRPr/>
          </a:p>
        </p:txBody>
      </p:sp>
      <p:sp>
        <p:nvSpPr>
          <p:cNvPr id="1037" name="Rounded Rectangle 1036">
            <a:extLst>
              <a:ext uri="{FF2B5EF4-FFF2-40B4-BE49-F238E27FC236}">
                <a16:creationId xmlns:a16="http://schemas.microsoft.com/office/drawing/2014/main" id="{AEE50E9F-973A-B64C-7229-E1D3CEEDF731}"/>
              </a:ext>
            </a:extLst>
          </p:cNvPr>
          <p:cNvSpPr/>
          <p:nvPr/>
        </p:nvSpPr>
        <p:spPr>
          <a:xfrm>
            <a:off x="415664" y="2206681"/>
            <a:ext cx="1158289" cy="563411"/>
          </a:xfrm>
          <a:prstGeom prst="roundRect">
            <a:avLst/>
          </a:prstGeom>
          <a:solidFill>
            <a:srgbClr val="00B0F0"/>
          </a:solidFill>
          <a:ln>
            <a:solidFill>
              <a:srgbClr val="0070C0"/>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sz="1200" dirty="0">
                <a:solidFill>
                  <a:schemeClr val="bg1"/>
                </a:solidFill>
              </a:rPr>
              <a:t>Streaming Table A</a:t>
            </a:r>
          </a:p>
        </p:txBody>
      </p:sp>
      <p:sp>
        <p:nvSpPr>
          <p:cNvPr id="1038" name="Rounded Rectangle 1037">
            <a:extLst>
              <a:ext uri="{FF2B5EF4-FFF2-40B4-BE49-F238E27FC236}">
                <a16:creationId xmlns:a16="http://schemas.microsoft.com/office/drawing/2014/main" id="{52FFE2DE-70C1-185E-89C3-569E1929D171}"/>
              </a:ext>
            </a:extLst>
          </p:cNvPr>
          <p:cNvSpPr/>
          <p:nvPr/>
        </p:nvSpPr>
        <p:spPr>
          <a:xfrm>
            <a:off x="415663" y="3114334"/>
            <a:ext cx="1158289" cy="563411"/>
          </a:xfrm>
          <a:prstGeom prst="roundRect">
            <a:avLst/>
          </a:prstGeom>
          <a:solidFill>
            <a:srgbClr val="00B0F0"/>
          </a:solidFill>
          <a:ln>
            <a:solidFill>
              <a:srgbClr val="0070C0"/>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sz="1200" dirty="0">
                <a:solidFill>
                  <a:schemeClr val="bg1"/>
                </a:solidFill>
              </a:rPr>
              <a:t>Streaming Table N</a:t>
            </a:r>
          </a:p>
        </p:txBody>
      </p:sp>
      <p:pic>
        <p:nvPicPr>
          <p:cNvPr id="1039" name="Graphic 1038">
            <a:extLst>
              <a:ext uri="{FF2B5EF4-FFF2-40B4-BE49-F238E27FC236}">
                <a16:creationId xmlns:a16="http://schemas.microsoft.com/office/drawing/2014/main" id="{CFB556F5-385C-5C78-5871-4A0A92B12966}"/>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2409" t="28381" r="76275" b="28982"/>
          <a:stretch/>
        </p:blipFill>
        <p:spPr>
          <a:xfrm>
            <a:off x="841628" y="1819105"/>
            <a:ext cx="306358" cy="316956"/>
          </a:xfrm>
          <a:prstGeom prst="rect">
            <a:avLst/>
          </a:prstGeom>
        </p:spPr>
      </p:pic>
      <p:sp>
        <p:nvSpPr>
          <p:cNvPr id="1078" name="Rectangle 1077">
            <a:extLst>
              <a:ext uri="{FF2B5EF4-FFF2-40B4-BE49-F238E27FC236}">
                <a16:creationId xmlns:a16="http://schemas.microsoft.com/office/drawing/2014/main" id="{422973E7-DFF6-22E9-A04D-ED37C31E2940}"/>
              </a:ext>
            </a:extLst>
          </p:cNvPr>
          <p:cNvSpPr/>
          <p:nvPr/>
        </p:nvSpPr>
        <p:spPr>
          <a:xfrm>
            <a:off x="233953" y="1727200"/>
            <a:ext cx="1582057" cy="2256971"/>
          </a:xfrm>
          <a:prstGeom prst="rect">
            <a:avLst/>
          </a:prstGeom>
          <a:noFill/>
          <a:ln cap="rnd">
            <a:solidFill>
              <a:schemeClr val="accent2">
                <a:lumMod val="50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 name="Straight Connector 2">
            <a:extLst>
              <a:ext uri="{FF2B5EF4-FFF2-40B4-BE49-F238E27FC236}">
                <a16:creationId xmlns:a16="http://schemas.microsoft.com/office/drawing/2014/main" id="{F5194FE6-A835-27A8-8AB1-34B2B0613CAF}"/>
              </a:ext>
            </a:extLst>
          </p:cNvPr>
          <p:cNvCxnSpPr>
            <a:stCxn id="1037" idx="2"/>
            <a:endCxn id="1038" idx="0"/>
          </p:cNvCxnSpPr>
          <p:nvPr/>
        </p:nvCxnSpPr>
        <p:spPr>
          <a:xfrm flipH="1">
            <a:off x="994808" y="2770092"/>
            <a:ext cx="1" cy="344242"/>
          </a:xfrm>
          <a:prstGeom prst="line">
            <a:avLst/>
          </a:prstGeom>
          <a:ln w="25400">
            <a:prstDash val="sysDot"/>
          </a:ln>
        </p:spPr>
        <p:style>
          <a:lnRef idx="1">
            <a:schemeClr val="dk1"/>
          </a:lnRef>
          <a:fillRef idx="0">
            <a:schemeClr val="dk1"/>
          </a:fillRef>
          <a:effectRef idx="0">
            <a:schemeClr val="dk1"/>
          </a:effectRef>
          <a:fontRef idx="minor">
            <a:schemeClr val="tx1"/>
          </a:fontRef>
        </p:style>
      </p:cxnSp>
      <p:sp>
        <p:nvSpPr>
          <p:cNvPr id="24" name="Rectangle 23">
            <a:extLst>
              <a:ext uri="{FF2B5EF4-FFF2-40B4-BE49-F238E27FC236}">
                <a16:creationId xmlns:a16="http://schemas.microsoft.com/office/drawing/2014/main" id="{89EBC466-3403-8CDD-D767-70C8E908ED38}"/>
              </a:ext>
            </a:extLst>
          </p:cNvPr>
          <p:cNvSpPr/>
          <p:nvPr/>
        </p:nvSpPr>
        <p:spPr>
          <a:xfrm>
            <a:off x="73061" y="1114922"/>
            <a:ext cx="6233396" cy="3028907"/>
          </a:xfrm>
          <a:prstGeom prst="rect">
            <a:avLst/>
          </a:prstGeom>
          <a:noFill/>
          <a:ln cap="rnd">
            <a:solidFill>
              <a:schemeClr val="accent4">
                <a:lumMod val="7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50AAED50-1E52-3F1D-B0F2-E273CB6AC1F3}"/>
              </a:ext>
            </a:extLst>
          </p:cNvPr>
          <p:cNvSpPr txBox="1"/>
          <p:nvPr/>
        </p:nvSpPr>
        <p:spPr>
          <a:xfrm>
            <a:off x="2954891" y="1151862"/>
            <a:ext cx="3512458" cy="286617"/>
          </a:xfrm>
          <a:prstGeom prst="rect">
            <a:avLst/>
          </a:prstGeom>
          <a:noFill/>
        </p:spPr>
        <p:txBody>
          <a:bodyPr wrap="square">
            <a:spAutoFit/>
          </a:bodyPr>
          <a:lstStyle/>
          <a:p>
            <a:pPr marL="63500" lvl="0" algn="l" rtl="0">
              <a:lnSpc>
                <a:spcPct val="115000"/>
              </a:lnSpc>
              <a:spcBef>
                <a:spcPts val="800"/>
              </a:spcBef>
              <a:spcAft>
                <a:spcPts val="0"/>
              </a:spcAft>
              <a:buSzPts val="1800"/>
            </a:pPr>
            <a:r>
              <a:rPr lang="en-US" sz="1200" dirty="0"/>
              <a:t>Internal Data Domain = (tin + bronze + silver)</a:t>
            </a:r>
          </a:p>
        </p:txBody>
      </p:sp>
      <p:sp>
        <p:nvSpPr>
          <p:cNvPr id="29" name="Rounded Rectangle 28">
            <a:extLst>
              <a:ext uri="{FF2B5EF4-FFF2-40B4-BE49-F238E27FC236}">
                <a16:creationId xmlns:a16="http://schemas.microsoft.com/office/drawing/2014/main" id="{8DD44F35-FFF2-BFD8-BACE-E50D1631153E}"/>
              </a:ext>
            </a:extLst>
          </p:cNvPr>
          <p:cNvSpPr/>
          <p:nvPr/>
        </p:nvSpPr>
        <p:spPr>
          <a:xfrm>
            <a:off x="2062846" y="2296764"/>
            <a:ext cx="796772" cy="387563"/>
          </a:xfrm>
          <a:prstGeom prst="roundRect">
            <a:avLst/>
          </a:prstGeom>
          <a:solidFill>
            <a:srgbClr val="00B0F0"/>
          </a:solidFill>
          <a:ln>
            <a:solidFill>
              <a:srgbClr val="0070C0"/>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sz="1200" dirty="0">
                <a:solidFill>
                  <a:schemeClr val="bg1"/>
                </a:solidFill>
              </a:rPr>
              <a:t>Table</a:t>
            </a:r>
          </a:p>
        </p:txBody>
      </p:sp>
      <p:sp>
        <p:nvSpPr>
          <p:cNvPr id="31" name="Rounded Rectangle 30">
            <a:extLst>
              <a:ext uri="{FF2B5EF4-FFF2-40B4-BE49-F238E27FC236}">
                <a16:creationId xmlns:a16="http://schemas.microsoft.com/office/drawing/2014/main" id="{7A706F5F-DDE6-31D8-3BEC-FD287BFE039C}"/>
              </a:ext>
            </a:extLst>
          </p:cNvPr>
          <p:cNvSpPr/>
          <p:nvPr/>
        </p:nvSpPr>
        <p:spPr>
          <a:xfrm>
            <a:off x="3452575" y="1779436"/>
            <a:ext cx="796772" cy="387563"/>
          </a:xfrm>
          <a:prstGeom prst="roundRect">
            <a:avLst/>
          </a:prstGeom>
          <a:solidFill>
            <a:srgbClr val="00B0F0"/>
          </a:solidFill>
          <a:ln>
            <a:solidFill>
              <a:srgbClr val="0070C0"/>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sz="1200" dirty="0">
                <a:solidFill>
                  <a:schemeClr val="bg1"/>
                </a:solidFill>
              </a:rPr>
              <a:t>Table</a:t>
            </a:r>
          </a:p>
        </p:txBody>
      </p:sp>
      <p:sp>
        <p:nvSpPr>
          <p:cNvPr id="35" name="Rounded Rectangle 34">
            <a:extLst>
              <a:ext uri="{FF2B5EF4-FFF2-40B4-BE49-F238E27FC236}">
                <a16:creationId xmlns:a16="http://schemas.microsoft.com/office/drawing/2014/main" id="{87886D8B-41D5-B9F1-7561-4D6161B1326C}"/>
              </a:ext>
            </a:extLst>
          </p:cNvPr>
          <p:cNvSpPr/>
          <p:nvPr/>
        </p:nvSpPr>
        <p:spPr>
          <a:xfrm>
            <a:off x="3447572" y="2707687"/>
            <a:ext cx="796772" cy="387563"/>
          </a:xfrm>
          <a:prstGeom prst="roundRect">
            <a:avLst/>
          </a:prstGeom>
          <a:solidFill>
            <a:srgbClr val="00B0F0"/>
          </a:solidFill>
          <a:ln>
            <a:solidFill>
              <a:srgbClr val="0070C0"/>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sz="1200" dirty="0">
                <a:solidFill>
                  <a:schemeClr val="bg1"/>
                </a:solidFill>
              </a:rPr>
              <a:t>Table</a:t>
            </a:r>
          </a:p>
        </p:txBody>
      </p:sp>
      <p:sp>
        <p:nvSpPr>
          <p:cNvPr id="36" name="Rounded Rectangle 35">
            <a:extLst>
              <a:ext uri="{FF2B5EF4-FFF2-40B4-BE49-F238E27FC236}">
                <a16:creationId xmlns:a16="http://schemas.microsoft.com/office/drawing/2014/main" id="{E97D3A2C-4FD2-8CED-F4B5-A457215A5FD4}"/>
              </a:ext>
            </a:extLst>
          </p:cNvPr>
          <p:cNvSpPr/>
          <p:nvPr/>
        </p:nvSpPr>
        <p:spPr>
          <a:xfrm>
            <a:off x="5298044" y="2485101"/>
            <a:ext cx="796772" cy="387563"/>
          </a:xfrm>
          <a:prstGeom prst="roundRect">
            <a:avLst/>
          </a:prstGeom>
          <a:solidFill>
            <a:srgbClr val="00B0F0"/>
          </a:solidFill>
          <a:ln>
            <a:solidFill>
              <a:srgbClr val="0070C0"/>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sz="1200" dirty="0">
                <a:solidFill>
                  <a:schemeClr val="bg1"/>
                </a:solidFill>
              </a:rPr>
              <a:t>Table</a:t>
            </a:r>
          </a:p>
        </p:txBody>
      </p:sp>
      <p:sp>
        <p:nvSpPr>
          <p:cNvPr id="37" name="Rounded Rectangle 36">
            <a:extLst>
              <a:ext uri="{FF2B5EF4-FFF2-40B4-BE49-F238E27FC236}">
                <a16:creationId xmlns:a16="http://schemas.microsoft.com/office/drawing/2014/main" id="{4C31D307-49E7-9BF4-B390-087AB1317448}"/>
              </a:ext>
            </a:extLst>
          </p:cNvPr>
          <p:cNvSpPr/>
          <p:nvPr/>
        </p:nvSpPr>
        <p:spPr>
          <a:xfrm>
            <a:off x="2062846" y="3202257"/>
            <a:ext cx="796772" cy="387563"/>
          </a:xfrm>
          <a:prstGeom prst="roundRect">
            <a:avLst/>
          </a:prstGeom>
          <a:solidFill>
            <a:srgbClr val="00B0F0"/>
          </a:solidFill>
          <a:ln>
            <a:solidFill>
              <a:srgbClr val="0070C0"/>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sz="1200" dirty="0">
                <a:solidFill>
                  <a:schemeClr val="bg1"/>
                </a:solidFill>
              </a:rPr>
              <a:t>Table</a:t>
            </a:r>
          </a:p>
        </p:txBody>
      </p:sp>
      <p:sp>
        <p:nvSpPr>
          <p:cNvPr id="38" name="Rounded Rectangle 37">
            <a:extLst>
              <a:ext uri="{FF2B5EF4-FFF2-40B4-BE49-F238E27FC236}">
                <a16:creationId xmlns:a16="http://schemas.microsoft.com/office/drawing/2014/main" id="{2D1AE9FC-C775-AAE2-457E-23DEE2C7FEB3}"/>
              </a:ext>
            </a:extLst>
          </p:cNvPr>
          <p:cNvSpPr/>
          <p:nvPr/>
        </p:nvSpPr>
        <p:spPr>
          <a:xfrm>
            <a:off x="3447572" y="3596608"/>
            <a:ext cx="796772" cy="387563"/>
          </a:xfrm>
          <a:prstGeom prst="roundRect">
            <a:avLst/>
          </a:prstGeom>
          <a:solidFill>
            <a:srgbClr val="00B0F0"/>
          </a:solidFill>
          <a:ln>
            <a:solidFill>
              <a:srgbClr val="0070C0"/>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sz="1200" dirty="0">
                <a:solidFill>
                  <a:schemeClr val="bg1"/>
                </a:solidFill>
              </a:rPr>
              <a:t>Table</a:t>
            </a:r>
          </a:p>
        </p:txBody>
      </p:sp>
      <p:sp>
        <p:nvSpPr>
          <p:cNvPr id="39" name="Rounded Rectangle 38">
            <a:extLst>
              <a:ext uri="{FF2B5EF4-FFF2-40B4-BE49-F238E27FC236}">
                <a16:creationId xmlns:a16="http://schemas.microsoft.com/office/drawing/2014/main" id="{9BD1CA3D-D1A3-E14C-9C81-56A66D279230}"/>
              </a:ext>
            </a:extLst>
          </p:cNvPr>
          <p:cNvSpPr/>
          <p:nvPr/>
        </p:nvSpPr>
        <p:spPr>
          <a:xfrm>
            <a:off x="4705844" y="1778710"/>
            <a:ext cx="796772" cy="387563"/>
          </a:xfrm>
          <a:prstGeom prst="roundRect">
            <a:avLst/>
          </a:prstGeom>
          <a:solidFill>
            <a:srgbClr val="00B0F0"/>
          </a:solidFill>
          <a:ln>
            <a:solidFill>
              <a:srgbClr val="0070C0"/>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sz="1200" dirty="0">
                <a:solidFill>
                  <a:schemeClr val="bg1"/>
                </a:solidFill>
              </a:rPr>
              <a:t>Table</a:t>
            </a:r>
          </a:p>
        </p:txBody>
      </p:sp>
      <p:sp>
        <p:nvSpPr>
          <p:cNvPr id="40" name="Rounded Rectangle 39">
            <a:extLst>
              <a:ext uri="{FF2B5EF4-FFF2-40B4-BE49-F238E27FC236}">
                <a16:creationId xmlns:a16="http://schemas.microsoft.com/office/drawing/2014/main" id="{3BA3BE24-3FE9-39DB-CD31-FC642C3353AE}"/>
              </a:ext>
            </a:extLst>
          </p:cNvPr>
          <p:cNvSpPr/>
          <p:nvPr/>
        </p:nvSpPr>
        <p:spPr>
          <a:xfrm>
            <a:off x="5350349" y="3026515"/>
            <a:ext cx="796772" cy="387563"/>
          </a:xfrm>
          <a:prstGeom prst="roundRect">
            <a:avLst/>
          </a:prstGeom>
          <a:solidFill>
            <a:srgbClr val="00B0F0"/>
          </a:solidFill>
          <a:ln>
            <a:solidFill>
              <a:srgbClr val="0070C0"/>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sz="1200" dirty="0">
                <a:solidFill>
                  <a:schemeClr val="bg1"/>
                </a:solidFill>
              </a:rPr>
              <a:t>Table</a:t>
            </a:r>
          </a:p>
        </p:txBody>
      </p:sp>
      <p:sp>
        <p:nvSpPr>
          <p:cNvPr id="41" name="Rounded Rectangle 40">
            <a:extLst>
              <a:ext uri="{FF2B5EF4-FFF2-40B4-BE49-F238E27FC236}">
                <a16:creationId xmlns:a16="http://schemas.microsoft.com/office/drawing/2014/main" id="{7D6D80E6-191B-0540-6921-6DB529F22F0A}"/>
              </a:ext>
            </a:extLst>
          </p:cNvPr>
          <p:cNvSpPr/>
          <p:nvPr/>
        </p:nvSpPr>
        <p:spPr>
          <a:xfrm>
            <a:off x="7267647" y="1884509"/>
            <a:ext cx="1237454" cy="387563"/>
          </a:xfrm>
          <a:prstGeom prst="roundRect">
            <a:avLst/>
          </a:prstGeom>
          <a:solidFill>
            <a:srgbClr val="00B0F0"/>
          </a:solidFill>
          <a:ln>
            <a:solidFill>
              <a:srgbClr val="0070C0"/>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sz="1200" dirty="0">
                <a:solidFill>
                  <a:schemeClr val="bg1"/>
                </a:solidFill>
              </a:rPr>
              <a:t>Table / View</a:t>
            </a:r>
          </a:p>
        </p:txBody>
      </p:sp>
      <p:cxnSp>
        <p:nvCxnSpPr>
          <p:cNvPr id="43" name="Elbow Connector 42">
            <a:extLst>
              <a:ext uri="{FF2B5EF4-FFF2-40B4-BE49-F238E27FC236}">
                <a16:creationId xmlns:a16="http://schemas.microsoft.com/office/drawing/2014/main" id="{4184F852-9668-9A00-E5CE-9B37A5A939A8}"/>
              </a:ext>
            </a:extLst>
          </p:cNvPr>
          <p:cNvCxnSpPr>
            <a:stCxn id="1037" idx="3"/>
            <a:endCxn id="29" idx="1"/>
          </p:cNvCxnSpPr>
          <p:nvPr/>
        </p:nvCxnSpPr>
        <p:spPr>
          <a:xfrm>
            <a:off x="1573953" y="2488387"/>
            <a:ext cx="488893" cy="2159"/>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44" name="Elbow Connector 43">
            <a:extLst>
              <a:ext uri="{FF2B5EF4-FFF2-40B4-BE49-F238E27FC236}">
                <a16:creationId xmlns:a16="http://schemas.microsoft.com/office/drawing/2014/main" id="{CC99F044-4C70-41A6-153C-39424F36FED3}"/>
              </a:ext>
            </a:extLst>
          </p:cNvPr>
          <p:cNvCxnSpPr>
            <a:cxnSpLocks/>
            <a:stCxn id="1038" idx="3"/>
            <a:endCxn id="37" idx="1"/>
          </p:cNvCxnSpPr>
          <p:nvPr/>
        </p:nvCxnSpPr>
        <p:spPr>
          <a:xfrm flipV="1">
            <a:off x="1573952" y="3396039"/>
            <a:ext cx="488894" cy="1"/>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49" name="Elbow Connector 48">
            <a:extLst>
              <a:ext uri="{FF2B5EF4-FFF2-40B4-BE49-F238E27FC236}">
                <a16:creationId xmlns:a16="http://schemas.microsoft.com/office/drawing/2014/main" id="{BA9C2127-628D-A6BD-FACD-4E634F0C74CB}"/>
              </a:ext>
            </a:extLst>
          </p:cNvPr>
          <p:cNvCxnSpPr>
            <a:cxnSpLocks/>
            <a:stCxn id="29" idx="3"/>
            <a:endCxn id="31" idx="1"/>
          </p:cNvCxnSpPr>
          <p:nvPr/>
        </p:nvCxnSpPr>
        <p:spPr>
          <a:xfrm flipV="1">
            <a:off x="2859618" y="1973218"/>
            <a:ext cx="592957" cy="517328"/>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52" name="Elbow Connector 51">
            <a:extLst>
              <a:ext uri="{FF2B5EF4-FFF2-40B4-BE49-F238E27FC236}">
                <a16:creationId xmlns:a16="http://schemas.microsoft.com/office/drawing/2014/main" id="{03AA49CC-9171-9358-F33D-D5F04075E328}"/>
              </a:ext>
            </a:extLst>
          </p:cNvPr>
          <p:cNvCxnSpPr>
            <a:cxnSpLocks/>
            <a:stCxn id="37" idx="3"/>
            <a:endCxn id="38" idx="1"/>
          </p:cNvCxnSpPr>
          <p:nvPr/>
        </p:nvCxnSpPr>
        <p:spPr>
          <a:xfrm>
            <a:off x="2859618" y="3396039"/>
            <a:ext cx="587954" cy="394351"/>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55" name="Elbow Connector 54">
            <a:extLst>
              <a:ext uri="{FF2B5EF4-FFF2-40B4-BE49-F238E27FC236}">
                <a16:creationId xmlns:a16="http://schemas.microsoft.com/office/drawing/2014/main" id="{AA5FF6D8-0D17-1010-1302-DD6011EEE420}"/>
              </a:ext>
            </a:extLst>
          </p:cNvPr>
          <p:cNvCxnSpPr>
            <a:cxnSpLocks/>
            <a:stCxn id="37" idx="3"/>
            <a:endCxn id="35" idx="1"/>
          </p:cNvCxnSpPr>
          <p:nvPr/>
        </p:nvCxnSpPr>
        <p:spPr>
          <a:xfrm flipV="1">
            <a:off x="2859618" y="2901469"/>
            <a:ext cx="587954" cy="494570"/>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62" name="Elbow Connector 61">
            <a:extLst>
              <a:ext uri="{FF2B5EF4-FFF2-40B4-BE49-F238E27FC236}">
                <a16:creationId xmlns:a16="http://schemas.microsoft.com/office/drawing/2014/main" id="{617CE1D1-632D-5E0F-4D67-3B47D2F74815}"/>
              </a:ext>
            </a:extLst>
          </p:cNvPr>
          <p:cNvCxnSpPr>
            <a:cxnSpLocks/>
            <a:stCxn id="29" idx="3"/>
            <a:endCxn id="35" idx="1"/>
          </p:cNvCxnSpPr>
          <p:nvPr/>
        </p:nvCxnSpPr>
        <p:spPr>
          <a:xfrm>
            <a:off x="2859618" y="2490546"/>
            <a:ext cx="587954" cy="410923"/>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1041" name="Elbow Connector 1040">
            <a:extLst>
              <a:ext uri="{FF2B5EF4-FFF2-40B4-BE49-F238E27FC236}">
                <a16:creationId xmlns:a16="http://schemas.microsoft.com/office/drawing/2014/main" id="{CC15BABD-2C93-6EF1-83D1-85B12DC2E6C6}"/>
              </a:ext>
            </a:extLst>
          </p:cNvPr>
          <p:cNvCxnSpPr>
            <a:cxnSpLocks/>
            <a:stCxn id="31" idx="3"/>
            <a:endCxn id="39" idx="1"/>
          </p:cNvCxnSpPr>
          <p:nvPr/>
        </p:nvCxnSpPr>
        <p:spPr>
          <a:xfrm flipV="1">
            <a:off x="4249347" y="1972492"/>
            <a:ext cx="456497" cy="726"/>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1046" name="Elbow Connector 1045">
            <a:extLst>
              <a:ext uri="{FF2B5EF4-FFF2-40B4-BE49-F238E27FC236}">
                <a16:creationId xmlns:a16="http://schemas.microsoft.com/office/drawing/2014/main" id="{452CEBCF-C103-5055-74A4-0FA342361C47}"/>
              </a:ext>
            </a:extLst>
          </p:cNvPr>
          <p:cNvCxnSpPr>
            <a:cxnSpLocks/>
            <a:stCxn id="38" idx="3"/>
            <a:endCxn id="40" idx="1"/>
          </p:cNvCxnSpPr>
          <p:nvPr/>
        </p:nvCxnSpPr>
        <p:spPr>
          <a:xfrm flipV="1">
            <a:off x="4244344" y="3220297"/>
            <a:ext cx="1106005" cy="570093"/>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1050" name="Elbow Connector 1049">
            <a:extLst>
              <a:ext uri="{FF2B5EF4-FFF2-40B4-BE49-F238E27FC236}">
                <a16:creationId xmlns:a16="http://schemas.microsoft.com/office/drawing/2014/main" id="{376F8A15-6FEB-2888-6203-5CADC785A90E}"/>
              </a:ext>
            </a:extLst>
          </p:cNvPr>
          <p:cNvCxnSpPr>
            <a:cxnSpLocks/>
            <a:stCxn id="35" idx="3"/>
            <a:endCxn id="40" idx="1"/>
          </p:cNvCxnSpPr>
          <p:nvPr/>
        </p:nvCxnSpPr>
        <p:spPr>
          <a:xfrm>
            <a:off x="4244344" y="2901469"/>
            <a:ext cx="1106005" cy="318828"/>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1053" name="Elbow Connector 1052">
            <a:extLst>
              <a:ext uri="{FF2B5EF4-FFF2-40B4-BE49-F238E27FC236}">
                <a16:creationId xmlns:a16="http://schemas.microsoft.com/office/drawing/2014/main" id="{F9B0AB6B-B13A-538B-9D6B-DD32DB56D3D0}"/>
              </a:ext>
            </a:extLst>
          </p:cNvPr>
          <p:cNvCxnSpPr>
            <a:cxnSpLocks/>
            <a:stCxn id="39" idx="2"/>
            <a:endCxn id="36" idx="1"/>
          </p:cNvCxnSpPr>
          <p:nvPr/>
        </p:nvCxnSpPr>
        <p:spPr>
          <a:xfrm rot="16200000" flipH="1">
            <a:off x="4944832" y="2325671"/>
            <a:ext cx="512610" cy="193814"/>
          </a:xfrm>
          <a:prstGeom prst="bentConnector2">
            <a:avLst/>
          </a:prstGeom>
          <a:ln>
            <a:tailEnd type="triangle"/>
          </a:ln>
        </p:spPr>
        <p:style>
          <a:lnRef idx="1">
            <a:schemeClr val="dk1"/>
          </a:lnRef>
          <a:fillRef idx="0">
            <a:schemeClr val="dk1"/>
          </a:fillRef>
          <a:effectRef idx="0">
            <a:schemeClr val="dk1"/>
          </a:effectRef>
          <a:fontRef idx="minor">
            <a:schemeClr val="tx1"/>
          </a:fontRef>
        </p:style>
      </p:cxnSp>
      <p:sp>
        <p:nvSpPr>
          <p:cNvPr id="1059" name="Rectangle 1058">
            <a:extLst>
              <a:ext uri="{FF2B5EF4-FFF2-40B4-BE49-F238E27FC236}">
                <a16:creationId xmlns:a16="http://schemas.microsoft.com/office/drawing/2014/main" id="{11FBA373-DA3A-C7FF-05FA-19A3D7B255C4}"/>
              </a:ext>
            </a:extLst>
          </p:cNvPr>
          <p:cNvSpPr/>
          <p:nvPr/>
        </p:nvSpPr>
        <p:spPr>
          <a:xfrm>
            <a:off x="6571733" y="1107857"/>
            <a:ext cx="2387496" cy="3028907"/>
          </a:xfrm>
          <a:prstGeom prst="rect">
            <a:avLst/>
          </a:prstGeom>
          <a:noFill/>
          <a:ln cap="rnd">
            <a:solidFill>
              <a:schemeClr val="accent2">
                <a:lumMod val="50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0" name="TextBox 1059">
            <a:extLst>
              <a:ext uri="{FF2B5EF4-FFF2-40B4-BE49-F238E27FC236}">
                <a16:creationId xmlns:a16="http://schemas.microsoft.com/office/drawing/2014/main" id="{FBDCDF2B-86AE-9556-20BE-0572CE4C12AB}"/>
              </a:ext>
            </a:extLst>
          </p:cNvPr>
          <p:cNvSpPr txBox="1"/>
          <p:nvPr/>
        </p:nvSpPr>
        <p:spPr>
          <a:xfrm>
            <a:off x="6549796" y="1150427"/>
            <a:ext cx="2306686" cy="286617"/>
          </a:xfrm>
          <a:prstGeom prst="rect">
            <a:avLst/>
          </a:prstGeom>
          <a:noFill/>
        </p:spPr>
        <p:txBody>
          <a:bodyPr wrap="square">
            <a:spAutoFit/>
          </a:bodyPr>
          <a:lstStyle/>
          <a:p>
            <a:pPr marL="63500" lvl="0" algn="l" rtl="0">
              <a:lnSpc>
                <a:spcPct val="115000"/>
              </a:lnSpc>
              <a:spcBef>
                <a:spcPts val="800"/>
              </a:spcBef>
              <a:spcAft>
                <a:spcPts val="0"/>
              </a:spcAft>
              <a:buSzPts val="1800"/>
            </a:pPr>
            <a:r>
              <a:rPr lang="en-US" sz="1200" dirty="0"/>
              <a:t>External Data Domain</a:t>
            </a:r>
          </a:p>
        </p:txBody>
      </p:sp>
      <p:cxnSp>
        <p:nvCxnSpPr>
          <p:cNvPr id="1071" name="Straight Arrow Connector 1070">
            <a:extLst>
              <a:ext uri="{FF2B5EF4-FFF2-40B4-BE49-F238E27FC236}">
                <a16:creationId xmlns:a16="http://schemas.microsoft.com/office/drawing/2014/main" id="{DA79935B-C494-F42B-E411-A1CD057D9561}"/>
              </a:ext>
            </a:extLst>
          </p:cNvPr>
          <p:cNvCxnSpPr>
            <a:cxnSpLocks/>
            <a:endCxn id="1037" idx="1"/>
          </p:cNvCxnSpPr>
          <p:nvPr/>
        </p:nvCxnSpPr>
        <p:spPr>
          <a:xfrm>
            <a:off x="-283029" y="2488387"/>
            <a:ext cx="698693"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76" name="Straight Arrow Connector 1075">
            <a:extLst>
              <a:ext uri="{FF2B5EF4-FFF2-40B4-BE49-F238E27FC236}">
                <a16:creationId xmlns:a16="http://schemas.microsoft.com/office/drawing/2014/main" id="{120B4DB2-E354-42F5-1332-61B1F271BD79}"/>
              </a:ext>
            </a:extLst>
          </p:cNvPr>
          <p:cNvCxnSpPr>
            <a:cxnSpLocks/>
            <a:endCxn id="1038" idx="1"/>
          </p:cNvCxnSpPr>
          <p:nvPr/>
        </p:nvCxnSpPr>
        <p:spPr>
          <a:xfrm>
            <a:off x="-292436" y="3396040"/>
            <a:ext cx="70809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083" name="TextBox 1082">
            <a:extLst>
              <a:ext uri="{FF2B5EF4-FFF2-40B4-BE49-F238E27FC236}">
                <a16:creationId xmlns:a16="http://schemas.microsoft.com/office/drawing/2014/main" id="{EE39A8F1-F50E-4F2A-C3FB-A89AD699669F}"/>
              </a:ext>
            </a:extLst>
          </p:cNvPr>
          <p:cNvSpPr txBox="1"/>
          <p:nvPr/>
        </p:nvSpPr>
        <p:spPr>
          <a:xfrm>
            <a:off x="3032612" y="4185504"/>
            <a:ext cx="2008504" cy="286617"/>
          </a:xfrm>
          <a:prstGeom prst="rect">
            <a:avLst/>
          </a:prstGeom>
          <a:noFill/>
        </p:spPr>
        <p:txBody>
          <a:bodyPr wrap="square">
            <a:spAutoFit/>
          </a:bodyPr>
          <a:lstStyle/>
          <a:p>
            <a:pPr marL="63500" lvl="0" algn="l" rtl="0">
              <a:lnSpc>
                <a:spcPct val="115000"/>
              </a:lnSpc>
              <a:spcBef>
                <a:spcPts val="800"/>
              </a:spcBef>
              <a:spcAft>
                <a:spcPts val="0"/>
              </a:spcAft>
              <a:buSzPts val="1800"/>
            </a:pPr>
            <a:r>
              <a:rPr lang="en-US" sz="1200" dirty="0"/>
              <a:t>Bronze + Silver Layers</a:t>
            </a:r>
          </a:p>
        </p:txBody>
      </p:sp>
      <p:sp>
        <p:nvSpPr>
          <p:cNvPr id="1084" name="Rounded Rectangle 1083">
            <a:extLst>
              <a:ext uri="{FF2B5EF4-FFF2-40B4-BE49-F238E27FC236}">
                <a16:creationId xmlns:a16="http://schemas.microsoft.com/office/drawing/2014/main" id="{D50E8C19-5CF9-3471-2B89-C6EAA2BA4F23}"/>
              </a:ext>
            </a:extLst>
          </p:cNvPr>
          <p:cNvSpPr/>
          <p:nvPr/>
        </p:nvSpPr>
        <p:spPr>
          <a:xfrm>
            <a:off x="7285903" y="3414078"/>
            <a:ext cx="1237454" cy="387563"/>
          </a:xfrm>
          <a:prstGeom prst="roundRect">
            <a:avLst/>
          </a:prstGeom>
          <a:solidFill>
            <a:srgbClr val="00B0F0"/>
          </a:solidFill>
          <a:ln>
            <a:solidFill>
              <a:srgbClr val="0070C0"/>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sz="1200" dirty="0">
                <a:solidFill>
                  <a:schemeClr val="bg1"/>
                </a:solidFill>
              </a:rPr>
              <a:t>Table / View</a:t>
            </a:r>
          </a:p>
        </p:txBody>
      </p:sp>
      <p:cxnSp>
        <p:nvCxnSpPr>
          <p:cNvPr id="1085" name="Elbow Connector 1084">
            <a:extLst>
              <a:ext uri="{FF2B5EF4-FFF2-40B4-BE49-F238E27FC236}">
                <a16:creationId xmlns:a16="http://schemas.microsoft.com/office/drawing/2014/main" id="{968CEF73-75C3-2122-5AB0-52BE1A886EEC}"/>
              </a:ext>
            </a:extLst>
          </p:cNvPr>
          <p:cNvCxnSpPr>
            <a:cxnSpLocks/>
            <a:stCxn id="36" idx="3"/>
            <a:endCxn id="41" idx="1"/>
          </p:cNvCxnSpPr>
          <p:nvPr/>
        </p:nvCxnSpPr>
        <p:spPr>
          <a:xfrm flipV="1">
            <a:off x="6094816" y="2078291"/>
            <a:ext cx="1172831" cy="600592"/>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cxnSp>
        <p:nvCxnSpPr>
          <p:cNvPr id="641" name="Elbow Connector 640">
            <a:extLst>
              <a:ext uri="{FF2B5EF4-FFF2-40B4-BE49-F238E27FC236}">
                <a16:creationId xmlns:a16="http://schemas.microsoft.com/office/drawing/2014/main" id="{B78FC261-4009-4CD1-3D4A-CB7814DC7C3A}"/>
              </a:ext>
            </a:extLst>
          </p:cNvPr>
          <p:cNvCxnSpPr>
            <a:cxnSpLocks/>
            <a:stCxn id="40" idx="3"/>
            <a:endCxn id="1084" idx="1"/>
          </p:cNvCxnSpPr>
          <p:nvPr/>
        </p:nvCxnSpPr>
        <p:spPr>
          <a:xfrm>
            <a:off x="6147121" y="3220297"/>
            <a:ext cx="1138782" cy="387563"/>
          </a:xfrm>
          <a:prstGeom prst="bentConnector3">
            <a:avLst>
              <a:gd name="adj1" fmla="val 69118"/>
            </a:avLst>
          </a:prstGeom>
          <a:ln>
            <a:tailEnd type="triangle"/>
          </a:ln>
        </p:spPr>
        <p:style>
          <a:lnRef idx="1">
            <a:schemeClr val="dk1"/>
          </a:lnRef>
          <a:fillRef idx="0">
            <a:schemeClr val="dk1"/>
          </a:fillRef>
          <a:effectRef idx="0">
            <a:schemeClr val="dk1"/>
          </a:effectRef>
          <a:fontRef idx="minor">
            <a:schemeClr val="tx1"/>
          </a:fontRef>
        </p:style>
      </p:cxnSp>
      <p:sp>
        <p:nvSpPr>
          <p:cNvPr id="656" name="TextBox 655">
            <a:extLst>
              <a:ext uri="{FF2B5EF4-FFF2-40B4-BE49-F238E27FC236}">
                <a16:creationId xmlns:a16="http://schemas.microsoft.com/office/drawing/2014/main" id="{ADEB73E9-6A58-5393-311C-2F4E0730A3B2}"/>
              </a:ext>
            </a:extLst>
          </p:cNvPr>
          <p:cNvSpPr txBox="1"/>
          <p:nvPr/>
        </p:nvSpPr>
        <p:spPr>
          <a:xfrm>
            <a:off x="6438645" y="4176322"/>
            <a:ext cx="2008504" cy="286617"/>
          </a:xfrm>
          <a:prstGeom prst="rect">
            <a:avLst/>
          </a:prstGeom>
          <a:noFill/>
        </p:spPr>
        <p:txBody>
          <a:bodyPr wrap="square">
            <a:spAutoFit/>
          </a:bodyPr>
          <a:lstStyle/>
          <a:p>
            <a:pPr marL="63500" lvl="0" algn="l" rtl="0">
              <a:lnSpc>
                <a:spcPct val="115000"/>
              </a:lnSpc>
              <a:spcBef>
                <a:spcPts val="800"/>
              </a:spcBef>
              <a:spcAft>
                <a:spcPts val="0"/>
              </a:spcAft>
              <a:buSzPts val="1800"/>
            </a:pPr>
            <a:r>
              <a:rPr lang="en-US" sz="1200" dirty="0"/>
              <a:t>Gold Layer</a:t>
            </a:r>
          </a:p>
        </p:txBody>
      </p:sp>
      <p:sp>
        <p:nvSpPr>
          <p:cNvPr id="657" name="Rectangle 656">
            <a:extLst>
              <a:ext uri="{FF2B5EF4-FFF2-40B4-BE49-F238E27FC236}">
                <a16:creationId xmlns:a16="http://schemas.microsoft.com/office/drawing/2014/main" id="{B2B48469-D0A8-0A0F-F27C-FED856811B37}"/>
              </a:ext>
            </a:extLst>
          </p:cNvPr>
          <p:cNvSpPr/>
          <p:nvPr/>
        </p:nvSpPr>
        <p:spPr>
          <a:xfrm>
            <a:off x="2788596" y="2766130"/>
            <a:ext cx="476227" cy="232229"/>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t>SE</a:t>
            </a:r>
          </a:p>
        </p:txBody>
      </p:sp>
      <p:sp>
        <p:nvSpPr>
          <p:cNvPr id="658" name="Rectangle 657">
            <a:extLst>
              <a:ext uri="{FF2B5EF4-FFF2-40B4-BE49-F238E27FC236}">
                <a16:creationId xmlns:a16="http://schemas.microsoft.com/office/drawing/2014/main" id="{01D6FF4A-F817-0AF6-A502-5A57C17865E7}"/>
              </a:ext>
            </a:extLst>
          </p:cNvPr>
          <p:cNvSpPr/>
          <p:nvPr/>
        </p:nvSpPr>
        <p:spPr>
          <a:xfrm>
            <a:off x="1672222" y="2372271"/>
            <a:ext cx="232229" cy="232229"/>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9" name="Rectangle 658">
            <a:extLst>
              <a:ext uri="{FF2B5EF4-FFF2-40B4-BE49-F238E27FC236}">
                <a16:creationId xmlns:a16="http://schemas.microsoft.com/office/drawing/2014/main" id="{9B104A2A-9695-512E-98EF-EAADA035D312}"/>
              </a:ext>
            </a:extLst>
          </p:cNvPr>
          <p:cNvSpPr/>
          <p:nvPr/>
        </p:nvSpPr>
        <p:spPr>
          <a:xfrm>
            <a:off x="1686979" y="3273114"/>
            <a:ext cx="232229" cy="232229"/>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0" name="Rectangle 659">
            <a:extLst>
              <a:ext uri="{FF2B5EF4-FFF2-40B4-BE49-F238E27FC236}">
                <a16:creationId xmlns:a16="http://schemas.microsoft.com/office/drawing/2014/main" id="{8036B12D-068B-5A75-CCF3-4F6BACDC2990}"/>
              </a:ext>
            </a:extLst>
          </p:cNvPr>
          <p:cNvSpPr/>
          <p:nvPr/>
        </p:nvSpPr>
        <p:spPr>
          <a:xfrm>
            <a:off x="3037566" y="3655051"/>
            <a:ext cx="232229" cy="232229"/>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3" name="Rectangle 662">
            <a:extLst>
              <a:ext uri="{FF2B5EF4-FFF2-40B4-BE49-F238E27FC236}">
                <a16:creationId xmlns:a16="http://schemas.microsoft.com/office/drawing/2014/main" id="{BE6CEA09-A8D8-6573-7135-E054B320AD59}"/>
              </a:ext>
            </a:extLst>
          </p:cNvPr>
          <p:cNvSpPr/>
          <p:nvPr/>
        </p:nvSpPr>
        <p:spPr>
          <a:xfrm>
            <a:off x="3011893" y="1865374"/>
            <a:ext cx="232229" cy="232229"/>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2" name="Rectangle 671">
            <a:extLst>
              <a:ext uri="{FF2B5EF4-FFF2-40B4-BE49-F238E27FC236}">
                <a16:creationId xmlns:a16="http://schemas.microsoft.com/office/drawing/2014/main" id="{4B2016EB-F34A-E2BB-B33B-6750C306A875}"/>
              </a:ext>
            </a:extLst>
          </p:cNvPr>
          <p:cNvSpPr/>
          <p:nvPr/>
        </p:nvSpPr>
        <p:spPr>
          <a:xfrm>
            <a:off x="4331557" y="1854406"/>
            <a:ext cx="232229" cy="232229"/>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9" name="Rectangle 678">
            <a:extLst>
              <a:ext uri="{FF2B5EF4-FFF2-40B4-BE49-F238E27FC236}">
                <a16:creationId xmlns:a16="http://schemas.microsoft.com/office/drawing/2014/main" id="{98A8295B-4AC1-FC6C-E205-90EBDB5F7869}"/>
              </a:ext>
            </a:extLst>
          </p:cNvPr>
          <p:cNvSpPr/>
          <p:nvPr/>
        </p:nvSpPr>
        <p:spPr>
          <a:xfrm>
            <a:off x="4977357" y="2315801"/>
            <a:ext cx="232229" cy="232229"/>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0" name="Rectangle 679">
            <a:extLst>
              <a:ext uri="{FF2B5EF4-FFF2-40B4-BE49-F238E27FC236}">
                <a16:creationId xmlns:a16="http://schemas.microsoft.com/office/drawing/2014/main" id="{EA4B8E8F-686F-428A-46AF-9F19D128A447}"/>
              </a:ext>
            </a:extLst>
          </p:cNvPr>
          <p:cNvSpPr/>
          <p:nvPr/>
        </p:nvSpPr>
        <p:spPr>
          <a:xfrm>
            <a:off x="4692296" y="3114334"/>
            <a:ext cx="232229" cy="232229"/>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1" name="Rectangle 680">
            <a:extLst>
              <a:ext uri="{FF2B5EF4-FFF2-40B4-BE49-F238E27FC236}">
                <a16:creationId xmlns:a16="http://schemas.microsoft.com/office/drawing/2014/main" id="{E97BBA11-D1D4-C954-BC07-07168102BFC6}"/>
              </a:ext>
            </a:extLst>
          </p:cNvPr>
          <p:cNvSpPr/>
          <p:nvPr/>
        </p:nvSpPr>
        <p:spPr>
          <a:xfrm>
            <a:off x="6809069" y="3480493"/>
            <a:ext cx="232229" cy="232229"/>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2" name="Rectangle 681">
            <a:extLst>
              <a:ext uri="{FF2B5EF4-FFF2-40B4-BE49-F238E27FC236}">
                <a16:creationId xmlns:a16="http://schemas.microsoft.com/office/drawing/2014/main" id="{A2C808F6-A35F-0A52-E712-1E79E191328C}"/>
              </a:ext>
            </a:extLst>
          </p:cNvPr>
          <p:cNvSpPr/>
          <p:nvPr/>
        </p:nvSpPr>
        <p:spPr>
          <a:xfrm>
            <a:off x="6809069" y="1970520"/>
            <a:ext cx="232229" cy="232229"/>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3" name="Rectangle 682">
            <a:extLst>
              <a:ext uri="{FF2B5EF4-FFF2-40B4-BE49-F238E27FC236}">
                <a16:creationId xmlns:a16="http://schemas.microsoft.com/office/drawing/2014/main" id="{9B50F707-BC77-6BD9-E948-93260E959D9A}"/>
              </a:ext>
            </a:extLst>
          </p:cNvPr>
          <p:cNvSpPr/>
          <p:nvPr/>
        </p:nvSpPr>
        <p:spPr>
          <a:xfrm>
            <a:off x="29397" y="3297963"/>
            <a:ext cx="232229" cy="232229"/>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4" name="TextBox 683">
            <a:extLst>
              <a:ext uri="{FF2B5EF4-FFF2-40B4-BE49-F238E27FC236}">
                <a16:creationId xmlns:a16="http://schemas.microsoft.com/office/drawing/2014/main" id="{B73869EA-571D-65B2-4D01-23950FE5D461}"/>
              </a:ext>
            </a:extLst>
          </p:cNvPr>
          <p:cNvSpPr txBox="1"/>
          <p:nvPr/>
        </p:nvSpPr>
        <p:spPr>
          <a:xfrm>
            <a:off x="280113" y="1420774"/>
            <a:ext cx="1519729" cy="286617"/>
          </a:xfrm>
          <a:prstGeom prst="rect">
            <a:avLst/>
          </a:prstGeom>
          <a:noFill/>
        </p:spPr>
        <p:txBody>
          <a:bodyPr wrap="square">
            <a:spAutoFit/>
          </a:bodyPr>
          <a:lstStyle/>
          <a:p>
            <a:pPr marL="63500" lvl="0" algn="l" rtl="0">
              <a:lnSpc>
                <a:spcPct val="115000"/>
              </a:lnSpc>
              <a:spcBef>
                <a:spcPts val="800"/>
              </a:spcBef>
              <a:spcAft>
                <a:spcPts val="0"/>
              </a:spcAft>
              <a:buSzPts val="1800"/>
            </a:pPr>
            <a:r>
              <a:rPr lang="en-US" sz="1200" dirty="0"/>
              <a:t>Tin / Landing Zone</a:t>
            </a:r>
          </a:p>
        </p:txBody>
      </p:sp>
      <p:sp>
        <p:nvSpPr>
          <p:cNvPr id="685" name="Rectangle 684">
            <a:extLst>
              <a:ext uri="{FF2B5EF4-FFF2-40B4-BE49-F238E27FC236}">
                <a16:creationId xmlns:a16="http://schemas.microsoft.com/office/drawing/2014/main" id="{37484DCC-1C74-A4CC-375C-8F52D3A4139B}"/>
              </a:ext>
            </a:extLst>
          </p:cNvPr>
          <p:cNvSpPr/>
          <p:nvPr/>
        </p:nvSpPr>
        <p:spPr>
          <a:xfrm>
            <a:off x="29397" y="2372271"/>
            <a:ext cx="232229" cy="232229"/>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6" name="Rectangle 685">
            <a:extLst>
              <a:ext uri="{FF2B5EF4-FFF2-40B4-BE49-F238E27FC236}">
                <a16:creationId xmlns:a16="http://schemas.microsoft.com/office/drawing/2014/main" id="{A2055351-928F-407D-A396-191AE95B45AC}"/>
              </a:ext>
            </a:extLst>
          </p:cNvPr>
          <p:cNvSpPr/>
          <p:nvPr/>
        </p:nvSpPr>
        <p:spPr>
          <a:xfrm>
            <a:off x="73469" y="4309420"/>
            <a:ext cx="232229" cy="232229"/>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7" name="TextBox 686">
            <a:extLst>
              <a:ext uri="{FF2B5EF4-FFF2-40B4-BE49-F238E27FC236}">
                <a16:creationId xmlns:a16="http://schemas.microsoft.com/office/drawing/2014/main" id="{364786CE-AF78-0A69-A7EF-CB198AB7F1D8}"/>
              </a:ext>
            </a:extLst>
          </p:cNvPr>
          <p:cNvSpPr txBox="1"/>
          <p:nvPr/>
        </p:nvSpPr>
        <p:spPr>
          <a:xfrm>
            <a:off x="228589" y="4309420"/>
            <a:ext cx="2254397" cy="254237"/>
          </a:xfrm>
          <a:prstGeom prst="rect">
            <a:avLst/>
          </a:prstGeom>
          <a:noFill/>
        </p:spPr>
        <p:txBody>
          <a:bodyPr wrap="square">
            <a:spAutoFit/>
          </a:bodyPr>
          <a:lstStyle/>
          <a:p>
            <a:pPr marL="63500" lvl="0" algn="l" rtl="0">
              <a:lnSpc>
                <a:spcPct val="115000"/>
              </a:lnSpc>
              <a:spcBef>
                <a:spcPts val="800"/>
              </a:spcBef>
              <a:spcAft>
                <a:spcPts val="0"/>
              </a:spcAft>
              <a:buSzPts val="1800"/>
            </a:pPr>
            <a:r>
              <a:rPr lang="en-US" sz="1000" dirty="0"/>
              <a:t>Data Application or Process</a:t>
            </a:r>
          </a:p>
        </p:txBody>
      </p:sp>
    </p:spTree>
    <p:extLst>
      <p:ext uri="{BB962C8B-B14F-4D97-AF65-F5344CB8AC3E}">
        <p14:creationId xmlns:p14="http://schemas.microsoft.com/office/powerpoint/2010/main" val="180178009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680"/>
        <p:cNvGrpSpPr/>
        <p:nvPr/>
      </p:nvGrpSpPr>
      <p:grpSpPr>
        <a:xfrm>
          <a:off x="0" y="0"/>
          <a:ext cx="0" cy="0"/>
          <a:chOff x="0" y="0"/>
          <a:chExt cx="0" cy="0"/>
        </a:xfrm>
      </p:grpSpPr>
      <p:sp>
        <p:nvSpPr>
          <p:cNvPr id="681" name="Google Shape;681;p67"/>
          <p:cNvSpPr txBox="1">
            <a:spLocks noGrp="1"/>
          </p:cNvSpPr>
          <p:nvPr>
            <p:ph type="body" idx="1"/>
          </p:nvPr>
        </p:nvSpPr>
        <p:spPr>
          <a:xfrm>
            <a:off x="228599" y="1247172"/>
            <a:ext cx="8686800" cy="3312635"/>
          </a:xfrm>
          <a:prstGeom prst="rect">
            <a:avLst/>
          </a:prstGeom>
          <a:noFill/>
          <a:ln>
            <a:noFill/>
          </a:ln>
        </p:spPr>
        <p:txBody>
          <a:bodyPr spcFirstLastPara="1" wrap="square" lIns="0" tIns="0" rIns="0" bIns="0" anchor="t" anchorCtr="0">
            <a:noAutofit/>
          </a:bodyPr>
          <a:lstStyle/>
          <a:p>
            <a:pPr marL="317500" lvl="0" indent="-254000" algn="l" rtl="0">
              <a:lnSpc>
                <a:spcPct val="115000"/>
              </a:lnSpc>
              <a:spcBef>
                <a:spcPts val="800"/>
              </a:spcBef>
              <a:spcAft>
                <a:spcPts val="0"/>
              </a:spcAft>
              <a:buSzPts val="1800"/>
              <a:buChar char="•"/>
            </a:pPr>
            <a:r>
              <a:rPr lang="en-US" b="1" dirty="0"/>
              <a:t>Scott Haines</a:t>
            </a:r>
            <a:r>
              <a:rPr lang="en-US" dirty="0"/>
              <a:t>: </a:t>
            </a:r>
            <a:r>
              <a:rPr lang="en-US" dirty="0">
                <a:hlinkClick r:id="rId3"/>
              </a:rPr>
              <a:t>https://www.linkedin.com/in/scotthaines/</a:t>
            </a:r>
            <a:endParaRPr lang="en-US" dirty="0"/>
          </a:p>
          <a:p>
            <a:pPr marL="317500" lvl="0" indent="-254000" algn="l" rtl="0">
              <a:lnSpc>
                <a:spcPct val="115000"/>
              </a:lnSpc>
              <a:spcBef>
                <a:spcPts val="800"/>
              </a:spcBef>
              <a:spcAft>
                <a:spcPts val="0"/>
              </a:spcAft>
              <a:buSzPts val="1800"/>
              <a:buChar char="•"/>
            </a:pPr>
            <a:endParaRPr lang="en-US" dirty="0"/>
          </a:p>
          <a:p>
            <a:pPr marL="317500" lvl="0" indent="-254000" algn="l" rtl="0">
              <a:lnSpc>
                <a:spcPct val="115000"/>
              </a:lnSpc>
              <a:spcBef>
                <a:spcPts val="800"/>
              </a:spcBef>
              <a:spcAft>
                <a:spcPts val="0"/>
              </a:spcAft>
              <a:buSzPts val="1800"/>
              <a:buChar char="•"/>
            </a:pPr>
            <a:r>
              <a:rPr lang="en-US" b="1" dirty="0"/>
              <a:t>Source Code</a:t>
            </a:r>
            <a:endParaRPr lang="en-US" dirty="0"/>
          </a:p>
          <a:p>
            <a:pPr marL="317500" lvl="0" indent="-254000" algn="l" rtl="0">
              <a:lnSpc>
                <a:spcPct val="115000"/>
              </a:lnSpc>
              <a:spcBef>
                <a:spcPts val="800"/>
              </a:spcBef>
              <a:spcAft>
                <a:spcPts val="0"/>
              </a:spcAft>
              <a:buSzPts val="1800"/>
              <a:buChar char="•"/>
            </a:pPr>
            <a:r>
              <a:rPr lang="en-US" sz="1400" b="1" dirty="0" err="1"/>
              <a:t>Protobuf</a:t>
            </a:r>
            <a:r>
              <a:rPr lang="en-US" sz="1400" dirty="0"/>
              <a:t>: </a:t>
            </a:r>
            <a:r>
              <a:rPr lang="en-US" sz="1400" dirty="0">
                <a:hlinkClick r:id="rId4"/>
              </a:rPr>
              <a:t>https://</a:t>
            </a:r>
            <a:r>
              <a:rPr lang="en-US" sz="1400" dirty="0" err="1">
                <a:hlinkClick r:id="rId4"/>
              </a:rPr>
              <a:t>bit.ly</a:t>
            </a:r>
            <a:r>
              <a:rPr lang="en-US" sz="1400" dirty="0">
                <a:hlinkClick r:id="rId4"/>
              </a:rPr>
              <a:t>/</a:t>
            </a:r>
            <a:r>
              <a:rPr lang="en-US" sz="1400" dirty="0" err="1">
                <a:hlinkClick r:id="rId4"/>
              </a:rPr>
              <a:t>dsml</a:t>
            </a:r>
            <a:r>
              <a:rPr lang="en-US" sz="1400" dirty="0">
                <a:hlinkClick r:id="rId4"/>
              </a:rPr>
              <a:t>-delta</a:t>
            </a:r>
            <a:endParaRPr lang="en-US" sz="1400" dirty="0"/>
          </a:p>
          <a:p>
            <a:pPr marL="317500" lvl="0" indent="-254000" algn="l" rtl="0">
              <a:lnSpc>
                <a:spcPct val="115000"/>
              </a:lnSpc>
              <a:spcBef>
                <a:spcPts val="800"/>
              </a:spcBef>
              <a:spcAft>
                <a:spcPts val="0"/>
              </a:spcAft>
              <a:buSzPts val="1800"/>
              <a:buChar char="•"/>
            </a:pPr>
            <a:r>
              <a:rPr lang="en-US" sz="1400" b="1" dirty="0"/>
              <a:t>Server-Side/Client-Side</a:t>
            </a:r>
            <a:r>
              <a:rPr lang="en-US" sz="1400" dirty="0"/>
              <a:t>: </a:t>
            </a:r>
            <a:r>
              <a:rPr lang="en-US" sz="1400" dirty="0">
                <a:hlinkClick r:id="rId5"/>
              </a:rPr>
              <a:t>https://</a:t>
            </a:r>
            <a:r>
              <a:rPr lang="en-US" sz="1400" dirty="0" err="1">
                <a:hlinkClick r:id="rId5"/>
              </a:rPr>
              <a:t>bit.ly</a:t>
            </a:r>
            <a:r>
              <a:rPr lang="en-US" sz="1400" dirty="0">
                <a:hlinkClick r:id="rId5"/>
              </a:rPr>
              <a:t>/dais-highwire</a:t>
            </a:r>
            <a:endParaRPr lang="en-US" sz="1400" dirty="0"/>
          </a:p>
          <a:p>
            <a:pPr marL="317500" lvl="0" indent="-254000" algn="l" rtl="0">
              <a:lnSpc>
                <a:spcPct val="115000"/>
              </a:lnSpc>
              <a:spcBef>
                <a:spcPts val="800"/>
              </a:spcBef>
              <a:spcAft>
                <a:spcPts val="0"/>
              </a:spcAft>
              <a:buSzPts val="1800"/>
              <a:buChar char="•"/>
            </a:pPr>
            <a:r>
              <a:rPr lang="en-US" sz="1400" b="1" dirty="0"/>
              <a:t>Spark/Delta</a:t>
            </a:r>
            <a:r>
              <a:rPr lang="en-US" sz="1400" dirty="0"/>
              <a:t>: </a:t>
            </a:r>
            <a:r>
              <a:rPr lang="en-US" sz="1400" dirty="0">
                <a:hlinkClick r:id="rId6"/>
              </a:rPr>
              <a:t>https://</a:t>
            </a:r>
            <a:r>
              <a:rPr lang="en-US" sz="1400" dirty="0" err="1">
                <a:hlinkClick r:id="rId6"/>
              </a:rPr>
              <a:t>bit.ly</a:t>
            </a:r>
            <a:r>
              <a:rPr lang="en-US" sz="1400" dirty="0">
                <a:hlinkClick r:id="rId6"/>
              </a:rPr>
              <a:t>/hitchhikers-guide-to-</a:t>
            </a:r>
            <a:r>
              <a:rPr lang="en-US" sz="1400" dirty="0" err="1">
                <a:hlinkClick r:id="rId6"/>
              </a:rPr>
              <a:t>dls</a:t>
            </a:r>
            <a:endParaRPr lang="en-US" sz="1400" dirty="0"/>
          </a:p>
          <a:p>
            <a:pPr marL="317500" lvl="0" indent="-254000" algn="l" rtl="0">
              <a:lnSpc>
                <a:spcPct val="115000"/>
              </a:lnSpc>
              <a:spcBef>
                <a:spcPts val="800"/>
              </a:spcBef>
              <a:spcAft>
                <a:spcPts val="0"/>
              </a:spcAft>
              <a:buSzPts val="1800"/>
              <a:buChar char="•"/>
            </a:pPr>
            <a:endParaRPr lang="en-US" dirty="0"/>
          </a:p>
          <a:p>
            <a:pPr marL="317500" lvl="0" indent="-254000" algn="l" rtl="0">
              <a:lnSpc>
                <a:spcPct val="115000"/>
              </a:lnSpc>
              <a:spcBef>
                <a:spcPts val="800"/>
              </a:spcBef>
              <a:spcAft>
                <a:spcPts val="0"/>
              </a:spcAft>
              <a:buSzPts val="1800"/>
              <a:buChar char="•"/>
            </a:pPr>
            <a:endParaRPr lang="en-US" dirty="0"/>
          </a:p>
        </p:txBody>
      </p:sp>
      <p:sp>
        <p:nvSpPr>
          <p:cNvPr id="683" name="Google Shape;683;p67"/>
          <p:cNvSpPr txBox="1">
            <a:spLocks noGrp="1"/>
          </p:cNvSpPr>
          <p:nvPr>
            <p:ph type="title"/>
          </p:nvPr>
        </p:nvSpPr>
        <p:spPr>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None/>
            </a:pPr>
            <a:r>
              <a:rPr lang="en-US" dirty="0"/>
              <a:t>Thanks</a:t>
            </a:r>
            <a:endParaRPr dirty="0"/>
          </a:p>
        </p:txBody>
      </p:sp>
      <p:sp>
        <p:nvSpPr>
          <p:cNvPr id="682" name="Google Shape;682;p67"/>
          <p:cNvSpPr txBox="1">
            <a:spLocks noGrp="1"/>
          </p:cNvSpPr>
          <p:nvPr>
            <p:ph type="sldNum" idx="12"/>
          </p:nvPr>
        </p:nvSpPr>
        <p:spPr>
          <a:prstGeom prst="rect">
            <a:avLst/>
          </a:prstGeom>
          <a:noFill/>
          <a:ln>
            <a:noFill/>
          </a:ln>
        </p:spPr>
        <p:txBody>
          <a:bodyPr spcFirstLastPara="1" wrap="square" lIns="0" tIns="0" rIns="0" bIns="0" anchor="t" anchorCtr="0">
            <a:noAutofit/>
          </a:bodyPr>
          <a:lstStyle/>
          <a:p>
            <a:pPr marL="0" lvl="0" indent="0" algn="r" rtl="0">
              <a:spcBef>
                <a:spcPts val="0"/>
              </a:spcBef>
              <a:spcAft>
                <a:spcPts val="0"/>
              </a:spcAft>
              <a:buClr>
                <a:srgbClr val="000000"/>
              </a:buClr>
              <a:buSzPts val="800"/>
              <a:buFont typeface="Arial"/>
              <a:buNone/>
            </a:pPr>
            <a:fld id="{00000000-1234-1234-1234-123412341234}" type="slidenum">
              <a:rPr lang="en"/>
              <a:t>34</a:t>
            </a:fld>
            <a:endParaRPr/>
          </a:p>
        </p:txBody>
      </p:sp>
      <p:sp>
        <p:nvSpPr>
          <p:cNvPr id="684" name="Google Shape;684;p67"/>
          <p:cNvSpPr txBox="1">
            <a:spLocks noGrp="1"/>
          </p:cNvSpPr>
          <p:nvPr>
            <p:ph type="subTitle" idx="2"/>
          </p:nvPr>
        </p:nvSpPr>
        <p:spPr>
          <a:xfrm>
            <a:off x="231325" y="798400"/>
            <a:ext cx="8684100" cy="318549"/>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US" dirty="0">
                <a:solidFill>
                  <a:schemeClr val="accent5"/>
                </a:solidFill>
              </a:rPr>
              <a:t>Feel Free to Reach Out</a:t>
            </a:r>
            <a:endParaRPr dirty="0">
              <a:solidFill>
                <a:schemeClr val="accent5"/>
              </a:solidFill>
            </a:endParaRPr>
          </a:p>
        </p:txBody>
      </p:sp>
      <p:pic>
        <p:nvPicPr>
          <p:cNvPr id="2" name="Picture 1" descr="A black background with a black square&#10;&#10;Description automatically generated with medium confidence">
            <a:extLst>
              <a:ext uri="{FF2B5EF4-FFF2-40B4-BE49-F238E27FC236}">
                <a16:creationId xmlns:a16="http://schemas.microsoft.com/office/drawing/2014/main" id="{70A04730-537E-4239-2E5C-429E042D661C}"/>
              </a:ext>
            </a:extLst>
          </p:cNvPr>
          <p:cNvPicPr>
            <a:picLocks noChangeAspect="1"/>
          </p:cNvPicPr>
          <p:nvPr/>
        </p:nvPicPr>
        <p:blipFill>
          <a:blip r:embed="rId7"/>
          <a:stretch>
            <a:fillRect/>
          </a:stretch>
        </p:blipFill>
        <p:spPr>
          <a:xfrm>
            <a:off x="6660055" y="215709"/>
            <a:ext cx="1908750" cy="954375"/>
          </a:xfrm>
          <a:prstGeom prst="rect">
            <a:avLst/>
          </a:prstGeom>
        </p:spPr>
      </p:pic>
      <p:pic>
        <p:nvPicPr>
          <p:cNvPr id="3" name="Picture 2">
            <a:hlinkClick r:id="rId8"/>
            <a:extLst>
              <a:ext uri="{FF2B5EF4-FFF2-40B4-BE49-F238E27FC236}">
                <a16:creationId xmlns:a16="http://schemas.microsoft.com/office/drawing/2014/main" id="{7D3FF1DC-9DF0-C398-4B95-33410597043D}"/>
              </a:ext>
            </a:extLst>
          </p:cNvPr>
          <p:cNvPicPr>
            <a:picLocks noChangeAspect="1"/>
          </p:cNvPicPr>
          <p:nvPr/>
        </p:nvPicPr>
        <p:blipFill>
          <a:blip r:embed="rId9"/>
          <a:srcRect/>
          <a:stretch/>
        </p:blipFill>
        <p:spPr>
          <a:xfrm>
            <a:off x="6660055" y="1410186"/>
            <a:ext cx="1908750" cy="2436167"/>
          </a:xfrm>
          <a:prstGeom prst="rect">
            <a:avLst/>
          </a:prstGeom>
          <a:ln>
            <a:solidFill>
              <a:schemeClr val="tx2">
                <a:lumMod val="90000"/>
              </a:schemeClr>
            </a:solidFill>
          </a:ln>
        </p:spPr>
      </p:pic>
      <p:pic>
        <p:nvPicPr>
          <p:cNvPr id="5" name="Picture 4" descr="A qr code on a white background&#10;&#10;Description automatically generated">
            <a:extLst>
              <a:ext uri="{FF2B5EF4-FFF2-40B4-BE49-F238E27FC236}">
                <a16:creationId xmlns:a16="http://schemas.microsoft.com/office/drawing/2014/main" id="{4368ED07-7F44-2E92-4FAF-1E8433CF9AA0}"/>
              </a:ext>
            </a:extLst>
          </p:cNvPr>
          <p:cNvPicPr>
            <a:picLocks noChangeAspect="1"/>
          </p:cNvPicPr>
          <p:nvPr/>
        </p:nvPicPr>
        <p:blipFill>
          <a:blip r:embed="rId10"/>
          <a:stretch>
            <a:fillRect/>
          </a:stretch>
        </p:blipFill>
        <p:spPr>
          <a:xfrm>
            <a:off x="6514738" y="3896328"/>
            <a:ext cx="1099692" cy="1099692"/>
          </a:xfrm>
          <a:prstGeom prst="rect">
            <a:avLst/>
          </a:prstGeom>
        </p:spPr>
      </p:pic>
      <p:sp>
        <p:nvSpPr>
          <p:cNvPr id="6" name="TextBox 5">
            <a:extLst>
              <a:ext uri="{FF2B5EF4-FFF2-40B4-BE49-F238E27FC236}">
                <a16:creationId xmlns:a16="http://schemas.microsoft.com/office/drawing/2014/main" id="{44E13732-81F4-9679-7154-4548D072728E}"/>
              </a:ext>
            </a:extLst>
          </p:cNvPr>
          <p:cNvSpPr txBox="1"/>
          <p:nvPr/>
        </p:nvSpPr>
        <p:spPr>
          <a:xfrm rot="20700000">
            <a:off x="5900450" y="2651747"/>
            <a:ext cx="1807510" cy="461665"/>
          </a:xfrm>
          <a:prstGeom prst="rect">
            <a:avLst/>
          </a:prstGeom>
          <a:solidFill>
            <a:schemeClr val="accent6"/>
          </a:solidFill>
          <a:effectLst>
            <a:outerShdw blurRad="137458" sx="102000" sy="102000" algn="ctr" rotWithShape="0">
              <a:prstClr val="black">
                <a:alpha val="40000"/>
              </a:prstClr>
            </a:outerShdw>
          </a:effectLst>
        </p:spPr>
        <p:txBody>
          <a:bodyPr wrap="square">
            <a:spAutoFit/>
          </a:bodyPr>
          <a:lstStyle/>
          <a:p>
            <a:r>
              <a:rPr lang="en-US" sz="1200" dirty="0">
                <a:latin typeface="DM Mono" panose="020B0509040201040103" pitchFamily="49" charset="77"/>
              </a:rPr>
              <a:t>Available End of November 2024</a:t>
            </a:r>
          </a:p>
        </p:txBody>
      </p:sp>
    </p:spTree>
    <p:extLst>
      <p:ext uri="{BB962C8B-B14F-4D97-AF65-F5344CB8AC3E}">
        <p14:creationId xmlns:p14="http://schemas.microsoft.com/office/powerpoint/2010/main" val="18567046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796"/>
        <p:cNvGrpSpPr/>
        <p:nvPr/>
      </p:nvGrpSpPr>
      <p:grpSpPr>
        <a:xfrm>
          <a:off x="0" y="0"/>
          <a:ext cx="0" cy="0"/>
          <a:chOff x="0" y="0"/>
          <a:chExt cx="0" cy="0"/>
        </a:xfrm>
      </p:grpSpPr>
      <p:sp>
        <p:nvSpPr>
          <p:cNvPr id="797" name="Google Shape;797;p79"/>
          <p:cNvSpPr txBox="1">
            <a:spLocks noGrp="1"/>
          </p:cNvSpPr>
          <p:nvPr>
            <p:ph type="sldNum" idx="12"/>
          </p:nvPr>
        </p:nvSpPr>
        <p:spPr>
          <a:prstGeom prst="rect">
            <a:avLst/>
          </a:prstGeom>
          <a:noFill/>
          <a:ln>
            <a:noFill/>
          </a:ln>
        </p:spPr>
        <p:txBody>
          <a:bodyPr spcFirstLastPara="1" wrap="square" lIns="0" tIns="0" rIns="0" bIns="0" anchor="t" anchorCtr="0">
            <a:noAutofit/>
          </a:bodyPr>
          <a:lstStyle/>
          <a:p>
            <a:pPr marL="0" lvl="0" indent="0" algn="r" rtl="0">
              <a:spcBef>
                <a:spcPts val="0"/>
              </a:spcBef>
              <a:spcAft>
                <a:spcPts val="0"/>
              </a:spcAft>
              <a:buClr>
                <a:srgbClr val="000000"/>
              </a:buClr>
              <a:buSzPts val="800"/>
              <a:buFont typeface="Arial"/>
              <a:buNone/>
            </a:pPr>
            <a:fld id="{00000000-1234-1234-1234-123412341234}" type="slidenum">
              <a:rPr lang="en"/>
              <a:t>4</a:t>
            </a:fld>
            <a:endParaRPr/>
          </a:p>
        </p:txBody>
      </p:sp>
      <p:sp>
        <p:nvSpPr>
          <p:cNvPr id="798" name="Google Shape;798;p79"/>
          <p:cNvSpPr txBox="1">
            <a:spLocks noGrp="1"/>
          </p:cNvSpPr>
          <p:nvPr>
            <p:ph type="title"/>
          </p:nvPr>
        </p:nvSpPr>
        <p:spPr>
          <a:xfrm>
            <a:off x="961160" y="1257300"/>
            <a:ext cx="7221679" cy="2083377"/>
          </a:xfrm>
          <a:prstGeom prst="rect">
            <a:avLst/>
          </a:prstGeom>
        </p:spPr>
        <p:txBody>
          <a:bodyPr spcFirstLastPara="1" wrap="square" lIns="0" tIns="0" rIns="0" bIns="0" anchor="ctr" anchorCtr="1">
            <a:noAutofit/>
          </a:bodyPr>
          <a:lstStyle/>
          <a:p>
            <a:pPr marL="0" lvl="0" indent="0" algn="l" rtl="0">
              <a:spcBef>
                <a:spcPts val="0"/>
              </a:spcBef>
              <a:spcAft>
                <a:spcPts val="0"/>
              </a:spcAft>
              <a:buNone/>
            </a:pPr>
            <a:r>
              <a:rPr lang="en-US" sz="3200" dirty="0">
                <a:solidFill>
                  <a:schemeClr val="tx2"/>
                </a:solidFill>
              </a:rPr>
              <a:t>Shifting from </a:t>
            </a:r>
            <a:r>
              <a:rPr lang="en-US" sz="3200" i="1" dirty="0">
                <a:solidFill>
                  <a:schemeClr val="tx2"/>
                </a:solidFill>
              </a:rPr>
              <a:t>Batch-Oriented</a:t>
            </a:r>
            <a:r>
              <a:rPr lang="en-US" sz="3200" dirty="0">
                <a:solidFill>
                  <a:schemeClr val="tx2"/>
                </a:solidFill>
              </a:rPr>
              <a:t> to </a:t>
            </a:r>
            <a:r>
              <a:rPr lang="en-US" sz="3200" i="1" dirty="0">
                <a:solidFill>
                  <a:schemeClr val="tx2"/>
                </a:solidFill>
              </a:rPr>
              <a:t>Streaming-First</a:t>
            </a:r>
            <a:r>
              <a:rPr lang="en-US" sz="3200" dirty="0">
                <a:solidFill>
                  <a:schemeClr val="tx2"/>
                </a:solidFill>
              </a:rPr>
              <a:t> requires a paradigm shift for our Mental Models (and for our applications). </a:t>
            </a:r>
            <a:endParaRPr sz="3200" dirty="0">
              <a:solidFill>
                <a:schemeClr val="tx2"/>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Shape 674"/>
        <p:cNvGrpSpPr/>
        <p:nvPr/>
      </p:nvGrpSpPr>
      <p:grpSpPr>
        <a:xfrm>
          <a:off x="0" y="0"/>
          <a:ext cx="0" cy="0"/>
          <a:chOff x="0" y="0"/>
          <a:chExt cx="0" cy="0"/>
        </a:xfrm>
      </p:grpSpPr>
      <p:sp>
        <p:nvSpPr>
          <p:cNvPr id="1081" name="Google Shape;946;p89">
            <a:extLst>
              <a:ext uri="{FF2B5EF4-FFF2-40B4-BE49-F238E27FC236}">
                <a16:creationId xmlns:a16="http://schemas.microsoft.com/office/drawing/2014/main" id="{77D0B369-77AB-F045-B281-0CAB0DD02A6A}"/>
              </a:ext>
            </a:extLst>
          </p:cNvPr>
          <p:cNvSpPr txBox="1">
            <a:spLocks noGrp="1"/>
          </p:cNvSpPr>
          <p:nvPr>
            <p:ph type="title"/>
          </p:nvPr>
        </p:nvSpPr>
        <p:spPr>
          <a:xfrm>
            <a:off x="228589" y="228599"/>
            <a:ext cx="3523354" cy="1087751"/>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None/>
            </a:pPr>
            <a:r>
              <a:rPr lang="en" sz="3200" dirty="0"/>
              <a:t>Ingestion Architecture</a:t>
            </a:r>
            <a:endParaRPr sz="3200" dirty="0"/>
          </a:p>
        </p:txBody>
      </p:sp>
      <p:sp>
        <p:nvSpPr>
          <p:cNvPr id="675" name="Google Shape;675;p66"/>
          <p:cNvSpPr txBox="1">
            <a:spLocks noGrp="1"/>
          </p:cNvSpPr>
          <p:nvPr>
            <p:ph type="sldNum" idx="12"/>
          </p:nvPr>
        </p:nvSpPr>
        <p:spPr>
          <a:prstGeom prst="rect">
            <a:avLst/>
          </a:prstGeom>
          <a:noFill/>
          <a:ln>
            <a:noFill/>
          </a:ln>
        </p:spPr>
        <p:txBody>
          <a:bodyPr spcFirstLastPara="1" wrap="square" lIns="0" tIns="0" rIns="0" bIns="0" anchor="t" anchorCtr="0">
            <a:noAutofit/>
          </a:bodyPr>
          <a:lstStyle/>
          <a:p>
            <a:pPr marL="0" lvl="0" indent="0" algn="r" rtl="0">
              <a:spcBef>
                <a:spcPts val="0"/>
              </a:spcBef>
              <a:spcAft>
                <a:spcPts val="0"/>
              </a:spcAft>
              <a:buClr>
                <a:srgbClr val="000000"/>
              </a:buClr>
              <a:buSzPts val="800"/>
              <a:buFont typeface="Arial"/>
              <a:buNone/>
            </a:pPr>
            <a:fld id="{00000000-1234-1234-1234-123412341234}" type="slidenum">
              <a:rPr lang="en"/>
              <a:t>5</a:t>
            </a:fld>
            <a:endParaRPr/>
          </a:p>
        </p:txBody>
      </p:sp>
      <p:sp>
        <p:nvSpPr>
          <p:cNvPr id="5" name="Rounded Rectangle 4">
            <a:extLst>
              <a:ext uri="{FF2B5EF4-FFF2-40B4-BE49-F238E27FC236}">
                <a16:creationId xmlns:a16="http://schemas.microsoft.com/office/drawing/2014/main" id="{10876A6F-4052-4B3F-50AA-45C39EE7A7D3}"/>
              </a:ext>
            </a:extLst>
          </p:cNvPr>
          <p:cNvSpPr/>
          <p:nvPr/>
        </p:nvSpPr>
        <p:spPr>
          <a:xfrm>
            <a:off x="4501037" y="3275236"/>
            <a:ext cx="989610" cy="435429"/>
          </a:xfrm>
          <a:prstGeom prst="roundRect">
            <a:avLst/>
          </a:prstGeom>
          <a:solidFill>
            <a:schemeClr val="accent2">
              <a:lumMod val="50000"/>
            </a:schemeClr>
          </a:solidFill>
          <a:ln>
            <a:solidFill>
              <a:schemeClr val="accent2">
                <a:lumMod val="75000"/>
              </a:schemeClr>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dirty="0">
                <a:solidFill>
                  <a:schemeClr val="bg1"/>
                </a:solidFill>
              </a:rPr>
              <a:t>Topic N</a:t>
            </a:r>
          </a:p>
        </p:txBody>
      </p:sp>
      <p:sp>
        <p:nvSpPr>
          <p:cNvPr id="6" name="Rounded Rectangle 5">
            <a:extLst>
              <a:ext uri="{FF2B5EF4-FFF2-40B4-BE49-F238E27FC236}">
                <a16:creationId xmlns:a16="http://schemas.microsoft.com/office/drawing/2014/main" id="{3F9720E4-84F4-EB89-36D2-95265180114A}"/>
              </a:ext>
            </a:extLst>
          </p:cNvPr>
          <p:cNvSpPr/>
          <p:nvPr/>
        </p:nvSpPr>
        <p:spPr>
          <a:xfrm>
            <a:off x="2340529" y="2276319"/>
            <a:ext cx="919615" cy="957946"/>
          </a:xfrm>
          <a:prstGeom prst="roundRect">
            <a:avLst/>
          </a:prstGeom>
          <a:solidFill>
            <a:schemeClr val="tx1">
              <a:lumMod val="50000"/>
              <a:lumOff val="50000"/>
            </a:schemeClr>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1200" dirty="0">
                <a:solidFill>
                  <a:schemeClr val="bg1"/>
                </a:solidFill>
              </a:rPr>
              <a:t>Gateway API Service</a:t>
            </a:r>
          </a:p>
        </p:txBody>
      </p:sp>
      <p:sp>
        <p:nvSpPr>
          <p:cNvPr id="7" name="Rounded Rectangle 6">
            <a:extLst>
              <a:ext uri="{FF2B5EF4-FFF2-40B4-BE49-F238E27FC236}">
                <a16:creationId xmlns:a16="http://schemas.microsoft.com/office/drawing/2014/main" id="{CF6C7DCB-2124-3FD9-C18D-C017925C591B}"/>
              </a:ext>
            </a:extLst>
          </p:cNvPr>
          <p:cNvSpPr/>
          <p:nvPr/>
        </p:nvSpPr>
        <p:spPr>
          <a:xfrm>
            <a:off x="557742" y="1998964"/>
            <a:ext cx="721095" cy="317282"/>
          </a:xfrm>
          <a:prstGeom prst="roundRect">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Client</a:t>
            </a:r>
          </a:p>
        </p:txBody>
      </p:sp>
      <p:sp>
        <p:nvSpPr>
          <p:cNvPr id="8" name="Rounded Rectangle 7">
            <a:extLst>
              <a:ext uri="{FF2B5EF4-FFF2-40B4-BE49-F238E27FC236}">
                <a16:creationId xmlns:a16="http://schemas.microsoft.com/office/drawing/2014/main" id="{1478AD2F-7F3A-6E95-4580-7B04F1EBCBFB}"/>
              </a:ext>
            </a:extLst>
          </p:cNvPr>
          <p:cNvSpPr/>
          <p:nvPr/>
        </p:nvSpPr>
        <p:spPr>
          <a:xfrm>
            <a:off x="197195" y="2832312"/>
            <a:ext cx="721096" cy="317283"/>
          </a:xfrm>
          <a:prstGeom prst="roundRect">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Client</a:t>
            </a:r>
          </a:p>
        </p:txBody>
      </p:sp>
      <p:sp>
        <p:nvSpPr>
          <p:cNvPr id="9" name="Rounded Rectangle 8">
            <a:extLst>
              <a:ext uri="{FF2B5EF4-FFF2-40B4-BE49-F238E27FC236}">
                <a16:creationId xmlns:a16="http://schemas.microsoft.com/office/drawing/2014/main" id="{A8A2EE58-62CC-CA17-91D6-3C1E574FFAC5}"/>
              </a:ext>
            </a:extLst>
          </p:cNvPr>
          <p:cNvSpPr/>
          <p:nvPr/>
        </p:nvSpPr>
        <p:spPr>
          <a:xfrm>
            <a:off x="557741" y="3267741"/>
            <a:ext cx="721096" cy="317283"/>
          </a:xfrm>
          <a:prstGeom prst="roundRect">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Client</a:t>
            </a:r>
          </a:p>
        </p:txBody>
      </p:sp>
      <p:cxnSp>
        <p:nvCxnSpPr>
          <p:cNvPr id="17" name="Elbow Connector 16">
            <a:extLst>
              <a:ext uri="{FF2B5EF4-FFF2-40B4-BE49-F238E27FC236}">
                <a16:creationId xmlns:a16="http://schemas.microsoft.com/office/drawing/2014/main" id="{B5368511-ACCC-EF7C-0E1A-367BF558D2D7}"/>
              </a:ext>
            </a:extLst>
          </p:cNvPr>
          <p:cNvCxnSpPr>
            <a:cxnSpLocks/>
            <a:stCxn id="7" idx="3"/>
            <a:endCxn id="6" idx="1"/>
          </p:cNvCxnSpPr>
          <p:nvPr/>
        </p:nvCxnSpPr>
        <p:spPr>
          <a:xfrm>
            <a:off x="1278837" y="2157605"/>
            <a:ext cx="1061692" cy="597687"/>
          </a:xfrm>
          <a:prstGeom prst="bentConnector3">
            <a:avLst/>
          </a:prstGeom>
          <a:ln w="22225">
            <a:tailEnd type="triangle"/>
          </a:ln>
        </p:spPr>
        <p:style>
          <a:lnRef idx="1">
            <a:schemeClr val="dk1"/>
          </a:lnRef>
          <a:fillRef idx="0">
            <a:schemeClr val="dk1"/>
          </a:fillRef>
          <a:effectRef idx="0">
            <a:schemeClr val="dk1"/>
          </a:effectRef>
          <a:fontRef idx="minor">
            <a:schemeClr val="tx1"/>
          </a:fontRef>
        </p:style>
      </p:cxnSp>
      <p:cxnSp>
        <p:nvCxnSpPr>
          <p:cNvPr id="19" name="Elbow Connector 18">
            <a:extLst>
              <a:ext uri="{FF2B5EF4-FFF2-40B4-BE49-F238E27FC236}">
                <a16:creationId xmlns:a16="http://schemas.microsoft.com/office/drawing/2014/main" id="{FCEC57E2-B27F-1C08-9FA5-FAB98FB2A654}"/>
              </a:ext>
            </a:extLst>
          </p:cNvPr>
          <p:cNvCxnSpPr>
            <a:cxnSpLocks/>
            <a:stCxn id="8" idx="3"/>
            <a:endCxn id="6" idx="1"/>
          </p:cNvCxnSpPr>
          <p:nvPr/>
        </p:nvCxnSpPr>
        <p:spPr>
          <a:xfrm flipV="1">
            <a:off x="918291" y="2755292"/>
            <a:ext cx="1422238" cy="235662"/>
          </a:xfrm>
          <a:prstGeom prst="bentConnector3">
            <a:avLst/>
          </a:prstGeom>
          <a:ln w="25400">
            <a:tailEnd type="triangle"/>
          </a:ln>
        </p:spPr>
        <p:style>
          <a:lnRef idx="1">
            <a:schemeClr val="dk1"/>
          </a:lnRef>
          <a:fillRef idx="0">
            <a:schemeClr val="dk1"/>
          </a:fillRef>
          <a:effectRef idx="0">
            <a:schemeClr val="dk1"/>
          </a:effectRef>
          <a:fontRef idx="minor">
            <a:schemeClr val="tx1"/>
          </a:fontRef>
        </p:style>
      </p:cxnSp>
      <p:cxnSp>
        <p:nvCxnSpPr>
          <p:cNvPr id="21" name="Elbow Connector 20">
            <a:extLst>
              <a:ext uri="{FF2B5EF4-FFF2-40B4-BE49-F238E27FC236}">
                <a16:creationId xmlns:a16="http://schemas.microsoft.com/office/drawing/2014/main" id="{ABD0EFB9-1533-5977-48BD-998E34FCAD4B}"/>
              </a:ext>
            </a:extLst>
          </p:cNvPr>
          <p:cNvCxnSpPr>
            <a:cxnSpLocks/>
            <a:stCxn id="9" idx="3"/>
            <a:endCxn id="6" idx="1"/>
          </p:cNvCxnSpPr>
          <p:nvPr/>
        </p:nvCxnSpPr>
        <p:spPr>
          <a:xfrm flipV="1">
            <a:off x="1278837" y="2755292"/>
            <a:ext cx="1061692" cy="671091"/>
          </a:xfrm>
          <a:prstGeom prst="bentConnector3">
            <a:avLst/>
          </a:prstGeom>
          <a:ln w="25400">
            <a:tailEnd type="triangle"/>
          </a:ln>
        </p:spPr>
        <p:style>
          <a:lnRef idx="1">
            <a:schemeClr val="dk1"/>
          </a:lnRef>
          <a:fillRef idx="0">
            <a:schemeClr val="dk1"/>
          </a:fillRef>
          <a:effectRef idx="0">
            <a:schemeClr val="dk1"/>
          </a:effectRef>
          <a:fontRef idx="minor">
            <a:schemeClr val="tx1"/>
          </a:fontRef>
        </p:style>
      </p:cxnSp>
      <p:cxnSp>
        <p:nvCxnSpPr>
          <p:cNvPr id="26" name="Elbow Connector 25">
            <a:extLst>
              <a:ext uri="{FF2B5EF4-FFF2-40B4-BE49-F238E27FC236}">
                <a16:creationId xmlns:a16="http://schemas.microsoft.com/office/drawing/2014/main" id="{DE843E0E-5637-78E6-717E-2CB6C67FF2BA}"/>
              </a:ext>
            </a:extLst>
          </p:cNvPr>
          <p:cNvCxnSpPr>
            <a:cxnSpLocks/>
            <a:stCxn id="6" idx="3"/>
            <a:endCxn id="5" idx="1"/>
          </p:cNvCxnSpPr>
          <p:nvPr/>
        </p:nvCxnSpPr>
        <p:spPr>
          <a:xfrm>
            <a:off x="3260144" y="2755292"/>
            <a:ext cx="1240893" cy="737659"/>
          </a:xfrm>
          <a:prstGeom prst="bentConnector3">
            <a:avLst/>
          </a:prstGeom>
          <a:ln w="25400">
            <a:tailEnd type="triangle"/>
          </a:ln>
        </p:spPr>
        <p:style>
          <a:lnRef idx="1">
            <a:schemeClr val="dk1"/>
          </a:lnRef>
          <a:fillRef idx="0">
            <a:schemeClr val="dk1"/>
          </a:fillRef>
          <a:effectRef idx="0">
            <a:schemeClr val="dk1"/>
          </a:effectRef>
          <a:fontRef idx="minor">
            <a:schemeClr val="tx1"/>
          </a:fontRef>
        </p:style>
      </p:cxnSp>
      <p:sp>
        <p:nvSpPr>
          <p:cNvPr id="28" name="Rounded Rectangle 27">
            <a:extLst>
              <a:ext uri="{FF2B5EF4-FFF2-40B4-BE49-F238E27FC236}">
                <a16:creationId xmlns:a16="http://schemas.microsoft.com/office/drawing/2014/main" id="{FE3BE60C-2114-A5EB-E895-5AC46CD93973}"/>
              </a:ext>
            </a:extLst>
          </p:cNvPr>
          <p:cNvSpPr/>
          <p:nvPr/>
        </p:nvSpPr>
        <p:spPr>
          <a:xfrm>
            <a:off x="4501037" y="1967587"/>
            <a:ext cx="989610" cy="435429"/>
          </a:xfrm>
          <a:prstGeom prst="roundRect">
            <a:avLst/>
          </a:prstGeom>
          <a:solidFill>
            <a:schemeClr val="accent2">
              <a:lumMod val="50000"/>
            </a:schemeClr>
          </a:solidFill>
          <a:ln>
            <a:solidFill>
              <a:schemeClr val="accent2">
                <a:lumMod val="75000"/>
              </a:schemeClr>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dirty="0">
                <a:solidFill>
                  <a:schemeClr val="bg1"/>
                </a:solidFill>
              </a:rPr>
              <a:t>Topic A</a:t>
            </a:r>
          </a:p>
        </p:txBody>
      </p:sp>
      <p:cxnSp>
        <p:nvCxnSpPr>
          <p:cNvPr id="30" name="Elbow Connector 29">
            <a:extLst>
              <a:ext uri="{FF2B5EF4-FFF2-40B4-BE49-F238E27FC236}">
                <a16:creationId xmlns:a16="http://schemas.microsoft.com/office/drawing/2014/main" id="{2B67582F-0281-80FD-A78A-CAF0B702E44B}"/>
              </a:ext>
            </a:extLst>
          </p:cNvPr>
          <p:cNvCxnSpPr>
            <a:cxnSpLocks/>
            <a:stCxn id="6" idx="3"/>
            <a:endCxn id="28" idx="1"/>
          </p:cNvCxnSpPr>
          <p:nvPr/>
        </p:nvCxnSpPr>
        <p:spPr>
          <a:xfrm flipV="1">
            <a:off x="3260144" y="2185302"/>
            <a:ext cx="1240893" cy="569990"/>
          </a:xfrm>
          <a:prstGeom prst="bentConnector3">
            <a:avLst/>
          </a:prstGeom>
          <a:ln w="25400">
            <a:tailEnd type="triangle"/>
          </a:ln>
        </p:spPr>
        <p:style>
          <a:lnRef idx="1">
            <a:schemeClr val="dk1"/>
          </a:lnRef>
          <a:fillRef idx="0">
            <a:schemeClr val="dk1"/>
          </a:fillRef>
          <a:effectRef idx="0">
            <a:schemeClr val="dk1"/>
          </a:effectRef>
          <a:fontRef idx="minor">
            <a:schemeClr val="tx1"/>
          </a:fontRef>
        </p:style>
      </p:cxnSp>
      <p:sp>
        <p:nvSpPr>
          <p:cNvPr id="46" name="Rounded Rectangle 45">
            <a:extLst>
              <a:ext uri="{FF2B5EF4-FFF2-40B4-BE49-F238E27FC236}">
                <a16:creationId xmlns:a16="http://schemas.microsoft.com/office/drawing/2014/main" id="{DCA8E132-DF44-EAE7-DFAD-0298B14CD665}"/>
              </a:ext>
            </a:extLst>
          </p:cNvPr>
          <p:cNvSpPr/>
          <p:nvPr/>
        </p:nvSpPr>
        <p:spPr>
          <a:xfrm>
            <a:off x="197195" y="2424089"/>
            <a:ext cx="721095" cy="317282"/>
          </a:xfrm>
          <a:prstGeom prst="roundRect">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Client</a:t>
            </a:r>
          </a:p>
        </p:txBody>
      </p:sp>
      <p:cxnSp>
        <p:nvCxnSpPr>
          <p:cNvPr id="48" name="Elbow Connector 47">
            <a:extLst>
              <a:ext uri="{FF2B5EF4-FFF2-40B4-BE49-F238E27FC236}">
                <a16:creationId xmlns:a16="http://schemas.microsoft.com/office/drawing/2014/main" id="{678687DB-D35E-C758-2597-355521B2527B}"/>
              </a:ext>
            </a:extLst>
          </p:cNvPr>
          <p:cNvCxnSpPr>
            <a:cxnSpLocks/>
            <a:stCxn id="46" idx="3"/>
            <a:endCxn id="6" idx="1"/>
          </p:cNvCxnSpPr>
          <p:nvPr/>
        </p:nvCxnSpPr>
        <p:spPr>
          <a:xfrm>
            <a:off x="918290" y="2582730"/>
            <a:ext cx="1422239" cy="172562"/>
          </a:xfrm>
          <a:prstGeom prst="bentConnector3">
            <a:avLst/>
          </a:prstGeom>
          <a:ln w="25400">
            <a:tailEnd type="triangle"/>
          </a:ln>
        </p:spPr>
        <p:style>
          <a:lnRef idx="1">
            <a:schemeClr val="dk1"/>
          </a:lnRef>
          <a:fillRef idx="0">
            <a:schemeClr val="dk1"/>
          </a:fillRef>
          <a:effectRef idx="0">
            <a:schemeClr val="dk1"/>
          </a:effectRef>
          <a:fontRef idx="minor">
            <a:schemeClr val="tx1"/>
          </a:fontRef>
        </p:style>
      </p:cxnSp>
      <p:pic>
        <p:nvPicPr>
          <p:cNvPr id="57" name="Picture 56" descr="A close up of a logo&#10;&#10;Description automatically generated">
            <a:hlinkClick r:id="rId3"/>
            <a:extLst>
              <a:ext uri="{FF2B5EF4-FFF2-40B4-BE49-F238E27FC236}">
                <a16:creationId xmlns:a16="http://schemas.microsoft.com/office/drawing/2014/main" id="{C4559475-8B6E-BCF9-EE0F-71DB6DFDCD3B}"/>
              </a:ext>
            </a:extLst>
          </p:cNvPr>
          <p:cNvPicPr>
            <a:picLocks noChangeAspect="1"/>
          </p:cNvPicPr>
          <p:nvPr/>
        </p:nvPicPr>
        <p:blipFill>
          <a:blip r:embed="rId4"/>
          <a:stretch>
            <a:fillRect/>
          </a:stretch>
        </p:blipFill>
        <p:spPr>
          <a:xfrm>
            <a:off x="1479998" y="3527366"/>
            <a:ext cx="721097" cy="405617"/>
          </a:xfrm>
          <a:prstGeom prst="rect">
            <a:avLst/>
          </a:prstGeom>
        </p:spPr>
      </p:pic>
      <p:pic>
        <p:nvPicPr>
          <p:cNvPr id="59" name="Graphic 58">
            <a:hlinkClick r:id="rId5"/>
            <a:extLst>
              <a:ext uri="{FF2B5EF4-FFF2-40B4-BE49-F238E27FC236}">
                <a16:creationId xmlns:a16="http://schemas.microsoft.com/office/drawing/2014/main" id="{6C4A278C-AE3D-1154-AAEB-521D6447B08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629409" y="1474991"/>
            <a:ext cx="416588" cy="512403"/>
          </a:xfrm>
          <a:prstGeom prst="rect">
            <a:avLst/>
          </a:prstGeom>
        </p:spPr>
      </p:pic>
      <p:pic>
        <p:nvPicPr>
          <p:cNvPr id="60" name="Picture 59" descr="A close up of a logo&#10;&#10;Description automatically generated">
            <a:hlinkClick r:id="rId3"/>
            <a:extLst>
              <a:ext uri="{FF2B5EF4-FFF2-40B4-BE49-F238E27FC236}">
                <a16:creationId xmlns:a16="http://schemas.microsoft.com/office/drawing/2014/main" id="{8D390B34-7317-291C-67CA-0084615EC345}"/>
              </a:ext>
            </a:extLst>
          </p:cNvPr>
          <p:cNvPicPr>
            <a:picLocks noChangeAspect="1"/>
          </p:cNvPicPr>
          <p:nvPr/>
        </p:nvPicPr>
        <p:blipFill>
          <a:blip r:embed="rId4"/>
          <a:stretch>
            <a:fillRect/>
          </a:stretch>
        </p:blipFill>
        <p:spPr>
          <a:xfrm>
            <a:off x="4642009" y="1561450"/>
            <a:ext cx="667511" cy="375475"/>
          </a:xfrm>
          <a:prstGeom prst="rect">
            <a:avLst/>
          </a:prstGeom>
        </p:spPr>
      </p:pic>
      <p:sp>
        <p:nvSpPr>
          <p:cNvPr id="61" name="Rounded Rectangle 60">
            <a:extLst>
              <a:ext uri="{FF2B5EF4-FFF2-40B4-BE49-F238E27FC236}">
                <a16:creationId xmlns:a16="http://schemas.microsoft.com/office/drawing/2014/main" id="{7CE7A990-D118-51EB-854F-DDBE5ABC714F}"/>
              </a:ext>
            </a:extLst>
          </p:cNvPr>
          <p:cNvSpPr/>
          <p:nvPr/>
        </p:nvSpPr>
        <p:spPr>
          <a:xfrm>
            <a:off x="6130083" y="2301024"/>
            <a:ext cx="1158289" cy="563411"/>
          </a:xfrm>
          <a:prstGeom prst="roundRect">
            <a:avLst/>
          </a:prstGeom>
          <a:solidFill>
            <a:schemeClr val="accent3">
              <a:lumMod val="60000"/>
              <a:lumOff val="40000"/>
            </a:schemeClr>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sz="1200" dirty="0">
                <a:solidFill>
                  <a:schemeClr val="bg1"/>
                </a:solidFill>
              </a:rPr>
              <a:t>Generic Data App</a:t>
            </a:r>
          </a:p>
        </p:txBody>
      </p:sp>
      <p:pic>
        <p:nvPicPr>
          <p:cNvPr id="63" name="Graphic 62">
            <a:extLst>
              <a:ext uri="{FF2B5EF4-FFF2-40B4-BE49-F238E27FC236}">
                <a16:creationId xmlns:a16="http://schemas.microsoft.com/office/drawing/2014/main" id="{0EDCA912-46AB-8E0D-AB63-A888859EC892}"/>
              </a:ext>
            </a:extLst>
          </p:cNvPr>
          <p:cNvPicPr>
            <a:picLocks noChangeAspect="1"/>
          </p:cNvPicPr>
          <p:nvPr/>
        </p:nvPicPr>
        <p:blipFill rotWithShape="1">
          <a:blip r:embed="rId8">
            <a:extLst>
              <a:ext uri="{96DAC541-7B7A-43D3-8B79-37D633B846F1}">
                <asvg:svgBlip xmlns:asvg="http://schemas.microsoft.com/office/drawing/2016/SVG/main" r:embed="rId9"/>
              </a:ext>
            </a:extLst>
          </a:blip>
          <a:srcRect l="27198" t="34772" r="26944" b="33454"/>
          <a:stretch/>
        </p:blipFill>
        <p:spPr>
          <a:xfrm>
            <a:off x="6202654" y="1621890"/>
            <a:ext cx="1052286" cy="563411"/>
          </a:xfrm>
          <a:prstGeom prst="rect">
            <a:avLst/>
          </a:prstGeom>
        </p:spPr>
      </p:pic>
      <p:cxnSp>
        <p:nvCxnSpPr>
          <p:cNvPr id="1025" name="Elbow Connector 1024">
            <a:extLst>
              <a:ext uri="{FF2B5EF4-FFF2-40B4-BE49-F238E27FC236}">
                <a16:creationId xmlns:a16="http://schemas.microsoft.com/office/drawing/2014/main" id="{7E1ABC83-235A-2951-BE36-AEE53ACEAE35}"/>
              </a:ext>
            </a:extLst>
          </p:cNvPr>
          <p:cNvCxnSpPr>
            <a:stCxn id="28" idx="3"/>
            <a:endCxn id="61" idx="1"/>
          </p:cNvCxnSpPr>
          <p:nvPr/>
        </p:nvCxnSpPr>
        <p:spPr>
          <a:xfrm>
            <a:off x="5490647" y="2185302"/>
            <a:ext cx="639436" cy="397428"/>
          </a:xfrm>
          <a:prstGeom prst="bentConnector3">
            <a:avLst/>
          </a:prstGeom>
          <a:ln w="25400">
            <a:tailEnd type="triangle"/>
          </a:ln>
        </p:spPr>
        <p:style>
          <a:lnRef idx="1">
            <a:schemeClr val="dk1"/>
          </a:lnRef>
          <a:fillRef idx="0">
            <a:schemeClr val="dk1"/>
          </a:fillRef>
          <a:effectRef idx="0">
            <a:schemeClr val="dk1"/>
          </a:effectRef>
          <a:fontRef idx="minor">
            <a:schemeClr val="tx1"/>
          </a:fontRef>
        </p:style>
      </p:cxnSp>
      <p:sp>
        <p:nvSpPr>
          <p:cNvPr id="1028" name="Rounded Rectangle 1027">
            <a:extLst>
              <a:ext uri="{FF2B5EF4-FFF2-40B4-BE49-F238E27FC236}">
                <a16:creationId xmlns:a16="http://schemas.microsoft.com/office/drawing/2014/main" id="{52A042F6-60BF-1C7A-E522-2C1736798687}"/>
              </a:ext>
            </a:extLst>
          </p:cNvPr>
          <p:cNvSpPr/>
          <p:nvPr/>
        </p:nvSpPr>
        <p:spPr>
          <a:xfrm>
            <a:off x="6149654" y="2952560"/>
            <a:ext cx="1158289" cy="563411"/>
          </a:xfrm>
          <a:prstGeom prst="roundRect">
            <a:avLst/>
          </a:prstGeom>
          <a:solidFill>
            <a:schemeClr val="accent3">
              <a:lumMod val="60000"/>
              <a:lumOff val="40000"/>
            </a:schemeClr>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sz="1200" dirty="0">
                <a:solidFill>
                  <a:schemeClr val="bg1"/>
                </a:solidFill>
              </a:rPr>
              <a:t>Generic Data App</a:t>
            </a:r>
          </a:p>
        </p:txBody>
      </p:sp>
      <p:cxnSp>
        <p:nvCxnSpPr>
          <p:cNvPr id="1030" name="Elbow Connector 1029">
            <a:extLst>
              <a:ext uri="{FF2B5EF4-FFF2-40B4-BE49-F238E27FC236}">
                <a16:creationId xmlns:a16="http://schemas.microsoft.com/office/drawing/2014/main" id="{9A89DD03-B592-B29E-500B-9754B3DB578F}"/>
              </a:ext>
            </a:extLst>
          </p:cNvPr>
          <p:cNvCxnSpPr>
            <a:stCxn id="5" idx="3"/>
            <a:endCxn id="1028" idx="1"/>
          </p:cNvCxnSpPr>
          <p:nvPr/>
        </p:nvCxnSpPr>
        <p:spPr>
          <a:xfrm flipV="1">
            <a:off x="5490647" y="3234266"/>
            <a:ext cx="659007" cy="258685"/>
          </a:xfrm>
          <a:prstGeom prst="bentConnector3">
            <a:avLst/>
          </a:prstGeom>
          <a:ln w="25400">
            <a:tailEnd type="triangle"/>
          </a:ln>
        </p:spPr>
        <p:style>
          <a:lnRef idx="1">
            <a:schemeClr val="dk1"/>
          </a:lnRef>
          <a:fillRef idx="0">
            <a:schemeClr val="dk1"/>
          </a:fillRef>
          <a:effectRef idx="0">
            <a:schemeClr val="dk1"/>
          </a:effectRef>
          <a:fontRef idx="minor">
            <a:schemeClr val="tx1"/>
          </a:fontRef>
        </p:style>
      </p:cxnSp>
      <p:pic>
        <p:nvPicPr>
          <p:cNvPr id="1036" name="Picture 1035" descr="A close up of a logo&#10;&#10;Description automatically generated">
            <a:hlinkClick r:id="rId3"/>
            <a:extLst>
              <a:ext uri="{FF2B5EF4-FFF2-40B4-BE49-F238E27FC236}">
                <a16:creationId xmlns:a16="http://schemas.microsoft.com/office/drawing/2014/main" id="{9ADDEF06-96B1-A9A9-AC1A-242C20BF4450}"/>
              </a:ext>
            </a:extLst>
          </p:cNvPr>
          <p:cNvPicPr>
            <a:picLocks noChangeAspect="1"/>
          </p:cNvPicPr>
          <p:nvPr/>
        </p:nvPicPr>
        <p:blipFill>
          <a:blip r:embed="rId4"/>
          <a:stretch>
            <a:fillRect/>
          </a:stretch>
        </p:blipFill>
        <p:spPr>
          <a:xfrm>
            <a:off x="6395042" y="3622148"/>
            <a:ext cx="667511" cy="375475"/>
          </a:xfrm>
          <a:prstGeom prst="rect">
            <a:avLst/>
          </a:prstGeom>
        </p:spPr>
      </p:pic>
      <p:sp>
        <p:nvSpPr>
          <p:cNvPr id="1037" name="Rounded Rectangle 1036">
            <a:extLst>
              <a:ext uri="{FF2B5EF4-FFF2-40B4-BE49-F238E27FC236}">
                <a16:creationId xmlns:a16="http://schemas.microsoft.com/office/drawing/2014/main" id="{AEE50E9F-973A-B64C-7229-E1D3CEEDF731}"/>
              </a:ext>
            </a:extLst>
          </p:cNvPr>
          <p:cNvSpPr/>
          <p:nvPr/>
        </p:nvSpPr>
        <p:spPr>
          <a:xfrm>
            <a:off x="7562225" y="2301024"/>
            <a:ext cx="1158289" cy="563411"/>
          </a:xfrm>
          <a:prstGeom prst="roundRect">
            <a:avLst/>
          </a:prstGeom>
          <a:solidFill>
            <a:srgbClr val="00B0F0"/>
          </a:solidFill>
          <a:ln>
            <a:solidFill>
              <a:srgbClr val="0070C0"/>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sz="1200" dirty="0">
                <a:solidFill>
                  <a:schemeClr val="bg1"/>
                </a:solidFill>
              </a:rPr>
              <a:t>Streaming Table A</a:t>
            </a:r>
          </a:p>
        </p:txBody>
      </p:sp>
      <p:sp>
        <p:nvSpPr>
          <p:cNvPr id="1038" name="Rounded Rectangle 1037">
            <a:extLst>
              <a:ext uri="{FF2B5EF4-FFF2-40B4-BE49-F238E27FC236}">
                <a16:creationId xmlns:a16="http://schemas.microsoft.com/office/drawing/2014/main" id="{52FFE2DE-70C1-185E-89C3-569E1929D171}"/>
              </a:ext>
            </a:extLst>
          </p:cNvPr>
          <p:cNvSpPr/>
          <p:nvPr/>
        </p:nvSpPr>
        <p:spPr>
          <a:xfrm>
            <a:off x="7576649" y="2958565"/>
            <a:ext cx="1158289" cy="563411"/>
          </a:xfrm>
          <a:prstGeom prst="roundRect">
            <a:avLst/>
          </a:prstGeom>
          <a:solidFill>
            <a:srgbClr val="00B0F0"/>
          </a:solidFill>
          <a:ln>
            <a:solidFill>
              <a:srgbClr val="0070C0"/>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sz="1200" dirty="0">
                <a:solidFill>
                  <a:schemeClr val="bg1"/>
                </a:solidFill>
              </a:rPr>
              <a:t>Streaming Table N</a:t>
            </a:r>
          </a:p>
        </p:txBody>
      </p:sp>
      <p:pic>
        <p:nvPicPr>
          <p:cNvPr id="1039" name="Graphic 1038">
            <a:extLst>
              <a:ext uri="{FF2B5EF4-FFF2-40B4-BE49-F238E27FC236}">
                <a16:creationId xmlns:a16="http://schemas.microsoft.com/office/drawing/2014/main" id="{CFB556F5-385C-5C78-5871-4A0A92B12966}"/>
              </a:ext>
            </a:extLst>
          </p:cNvPr>
          <p:cNvPicPr>
            <a:picLocks noChangeAspect="1"/>
          </p:cNvPicPr>
          <p:nvPr/>
        </p:nvPicPr>
        <p:blipFill rotWithShape="1">
          <a:blip r:embed="rId10">
            <a:extLst>
              <a:ext uri="{96DAC541-7B7A-43D3-8B79-37D633B846F1}">
                <asvg:svgBlip xmlns:asvg="http://schemas.microsoft.com/office/drawing/2016/SVG/main" r:embed="rId11"/>
              </a:ext>
            </a:extLst>
          </a:blip>
          <a:srcRect l="2409" t="28381" r="76275" b="28982"/>
          <a:stretch/>
        </p:blipFill>
        <p:spPr>
          <a:xfrm>
            <a:off x="7832202" y="1602394"/>
            <a:ext cx="542374" cy="561136"/>
          </a:xfrm>
          <a:prstGeom prst="rect">
            <a:avLst/>
          </a:prstGeom>
        </p:spPr>
      </p:pic>
      <p:cxnSp>
        <p:nvCxnSpPr>
          <p:cNvPr id="1043" name="Straight Arrow Connector 1042">
            <a:extLst>
              <a:ext uri="{FF2B5EF4-FFF2-40B4-BE49-F238E27FC236}">
                <a16:creationId xmlns:a16="http://schemas.microsoft.com/office/drawing/2014/main" id="{45489876-6FFB-3685-CA73-D33C493906A6}"/>
              </a:ext>
            </a:extLst>
          </p:cNvPr>
          <p:cNvCxnSpPr>
            <a:stCxn id="61" idx="3"/>
            <a:endCxn id="1037" idx="1"/>
          </p:cNvCxnSpPr>
          <p:nvPr/>
        </p:nvCxnSpPr>
        <p:spPr>
          <a:xfrm>
            <a:off x="7288372" y="2582730"/>
            <a:ext cx="273853" cy="0"/>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1045" name="Straight Arrow Connector 1044">
            <a:extLst>
              <a:ext uri="{FF2B5EF4-FFF2-40B4-BE49-F238E27FC236}">
                <a16:creationId xmlns:a16="http://schemas.microsoft.com/office/drawing/2014/main" id="{914F01A1-B760-109C-5D83-1F6DFE167E59}"/>
              </a:ext>
            </a:extLst>
          </p:cNvPr>
          <p:cNvCxnSpPr>
            <a:cxnSpLocks/>
            <a:stCxn id="1028" idx="3"/>
            <a:endCxn id="1038" idx="1"/>
          </p:cNvCxnSpPr>
          <p:nvPr/>
        </p:nvCxnSpPr>
        <p:spPr>
          <a:xfrm>
            <a:off x="7307943" y="3234266"/>
            <a:ext cx="268706" cy="6005"/>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pic>
        <p:nvPicPr>
          <p:cNvPr id="1049" name="Picture 1048" descr="A black background with a black square&#10;&#10;Description automatically generated with medium confidence">
            <a:extLst>
              <a:ext uri="{FF2B5EF4-FFF2-40B4-BE49-F238E27FC236}">
                <a16:creationId xmlns:a16="http://schemas.microsoft.com/office/drawing/2014/main" id="{1C826F7E-D6AF-1CC0-1BEA-CB7353A4DEEF}"/>
              </a:ext>
            </a:extLst>
          </p:cNvPr>
          <p:cNvPicPr>
            <a:picLocks noChangeAspect="1"/>
          </p:cNvPicPr>
          <p:nvPr/>
        </p:nvPicPr>
        <p:blipFill>
          <a:blip r:embed="rId12"/>
          <a:stretch>
            <a:fillRect/>
          </a:stretch>
        </p:blipFill>
        <p:spPr>
          <a:xfrm>
            <a:off x="4762952" y="2551788"/>
            <a:ext cx="597807" cy="597807"/>
          </a:xfrm>
          <a:prstGeom prst="rect">
            <a:avLst/>
          </a:prstGeom>
        </p:spPr>
      </p:pic>
      <p:sp>
        <p:nvSpPr>
          <p:cNvPr id="1077" name="TextBox 1076">
            <a:extLst>
              <a:ext uri="{FF2B5EF4-FFF2-40B4-BE49-F238E27FC236}">
                <a16:creationId xmlns:a16="http://schemas.microsoft.com/office/drawing/2014/main" id="{49928B5F-8386-7880-CC9D-71B84545C878}"/>
              </a:ext>
            </a:extLst>
          </p:cNvPr>
          <p:cNvSpPr txBox="1"/>
          <p:nvPr/>
        </p:nvSpPr>
        <p:spPr>
          <a:xfrm>
            <a:off x="2116100" y="3303678"/>
            <a:ext cx="1536064" cy="286617"/>
          </a:xfrm>
          <a:prstGeom prst="rect">
            <a:avLst/>
          </a:prstGeom>
          <a:noFill/>
        </p:spPr>
        <p:txBody>
          <a:bodyPr wrap="square">
            <a:spAutoFit/>
          </a:bodyPr>
          <a:lstStyle/>
          <a:p>
            <a:pPr marL="63500" lvl="0" algn="l" rtl="0">
              <a:lnSpc>
                <a:spcPct val="115000"/>
              </a:lnSpc>
              <a:spcBef>
                <a:spcPts val="800"/>
              </a:spcBef>
              <a:spcAft>
                <a:spcPts val="0"/>
              </a:spcAft>
              <a:buSzPts val="1800"/>
            </a:pPr>
            <a:r>
              <a:rPr lang="en-US" sz="1200" dirty="0"/>
              <a:t>Edge-Validation</a:t>
            </a:r>
          </a:p>
        </p:txBody>
      </p:sp>
      <p:sp>
        <p:nvSpPr>
          <p:cNvPr id="1078" name="Rectangle 1077">
            <a:extLst>
              <a:ext uri="{FF2B5EF4-FFF2-40B4-BE49-F238E27FC236}">
                <a16:creationId xmlns:a16="http://schemas.microsoft.com/office/drawing/2014/main" id="{422973E7-DFF6-22E9-A04D-ED37C31E2940}"/>
              </a:ext>
            </a:extLst>
          </p:cNvPr>
          <p:cNvSpPr/>
          <p:nvPr/>
        </p:nvSpPr>
        <p:spPr>
          <a:xfrm>
            <a:off x="3592286" y="1393371"/>
            <a:ext cx="5370285" cy="2685143"/>
          </a:xfrm>
          <a:prstGeom prst="rect">
            <a:avLst/>
          </a:prstGeom>
          <a:noFill/>
          <a:ln cap="rnd">
            <a:solidFill>
              <a:schemeClr val="accent2">
                <a:lumMod val="50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2" name="TextBox 1081">
            <a:extLst>
              <a:ext uri="{FF2B5EF4-FFF2-40B4-BE49-F238E27FC236}">
                <a16:creationId xmlns:a16="http://schemas.microsoft.com/office/drawing/2014/main" id="{40F626DB-A693-7353-ACAB-929BAD63434D}"/>
              </a:ext>
            </a:extLst>
          </p:cNvPr>
          <p:cNvSpPr txBox="1"/>
          <p:nvPr/>
        </p:nvSpPr>
        <p:spPr>
          <a:xfrm>
            <a:off x="3596061" y="1062691"/>
            <a:ext cx="3113166" cy="286617"/>
          </a:xfrm>
          <a:prstGeom prst="rect">
            <a:avLst/>
          </a:prstGeom>
          <a:noFill/>
        </p:spPr>
        <p:txBody>
          <a:bodyPr wrap="square">
            <a:spAutoFit/>
          </a:bodyPr>
          <a:lstStyle/>
          <a:p>
            <a:pPr marL="63500" lvl="0" algn="l" rtl="0">
              <a:lnSpc>
                <a:spcPct val="115000"/>
              </a:lnSpc>
              <a:spcBef>
                <a:spcPts val="800"/>
              </a:spcBef>
              <a:spcAft>
                <a:spcPts val="0"/>
              </a:spcAft>
              <a:buSzPts val="1800"/>
            </a:pPr>
            <a:r>
              <a:rPr lang="en-US" sz="1200" dirty="0"/>
              <a:t>Foundational Trust by Design</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943"/>
        <p:cNvGrpSpPr/>
        <p:nvPr/>
      </p:nvGrpSpPr>
      <p:grpSpPr>
        <a:xfrm>
          <a:off x="0" y="0"/>
          <a:ext cx="0" cy="0"/>
          <a:chOff x="0" y="0"/>
          <a:chExt cx="0" cy="0"/>
        </a:xfrm>
      </p:grpSpPr>
      <p:sp>
        <p:nvSpPr>
          <p:cNvPr id="946" name="Google Shape;946;p89"/>
          <p:cNvSpPr txBox="1">
            <a:spLocks noGrp="1"/>
          </p:cNvSpPr>
          <p:nvPr>
            <p:ph type="title"/>
          </p:nvPr>
        </p:nvSpPr>
        <p:spPr>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None/>
            </a:pPr>
            <a:r>
              <a:rPr lang="en-US" dirty="0">
                <a:solidFill>
                  <a:schemeClr val="bg1"/>
                </a:solidFill>
              </a:rPr>
              <a:t>Towards Reliable Streaming</a:t>
            </a:r>
          </a:p>
        </p:txBody>
      </p:sp>
      <p:sp>
        <p:nvSpPr>
          <p:cNvPr id="945" name="Google Shape;945;p89"/>
          <p:cNvSpPr txBox="1">
            <a:spLocks noGrp="1"/>
          </p:cNvSpPr>
          <p:nvPr>
            <p:ph type="sldNum" idx="12"/>
          </p:nvPr>
        </p:nvSpPr>
        <p:spPr>
          <a:prstGeom prst="rect">
            <a:avLst/>
          </a:prstGeom>
          <a:noFill/>
          <a:ln>
            <a:noFill/>
          </a:ln>
        </p:spPr>
        <p:txBody>
          <a:bodyPr spcFirstLastPara="1" wrap="square" lIns="0" tIns="0" rIns="0" bIns="0" anchor="t" anchorCtr="0">
            <a:noAutofit/>
          </a:bodyPr>
          <a:lstStyle/>
          <a:p>
            <a:pPr marL="0" lvl="0" indent="0" algn="r" rtl="0">
              <a:spcBef>
                <a:spcPts val="0"/>
              </a:spcBef>
              <a:spcAft>
                <a:spcPts val="0"/>
              </a:spcAft>
              <a:buClr>
                <a:srgbClr val="000000"/>
              </a:buClr>
              <a:buSzPts val="800"/>
              <a:buFont typeface="Arial"/>
              <a:buNone/>
            </a:pPr>
            <a:fld id="{00000000-1234-1234-1234-123412341234}" type="slidenum">
              <a:rPr lang="en">
                <a:solidFill>
                  <a:schemeClr val="accent5"/>
                </a:solidFill>
              </a:rPr>
              <a:t>6</a:t>
            </a:fld>
            <a:endParaRPr>
              <a:solidFill>
                <a:schemeClr val="accent5"/>
              </a:solidFill>
            </a:endParaRPr>
          </a:p>
        </p:txBody>
      </p:sp>
      <p:sp>
        <p:nvSpPr>
          <p:cNvPr id="947" name="Google Shape;947;p89"/>
          <p:cNvSpPr txBox="1">
            <a:spLocks noGrp="1"/>
          </p:cNvSpPr>
          <p:nvPr>
            <p:ph type="subTitle" idx="2"/>
          </p:nvPr>
        </p:nvSpPr>
        <p:spPr>
          <a:xfrm>
            <a:off x="231325" y="798400"/>
            <a:ext cx="8684100" cy="318549"/>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US" dirty="0">
                <a:solidFill>
                  <a:schemeClr val="accent6"/>
                </a:solidFill>
              </a:rPr>
              <a:t>What are Protocol Streams?</a:t>
            </a:r>
            <a:endParaRPr dirty="0">
              <a:solidFill>
                <a:schemeClr val="accent6"/>
              </a:solidFill>
            </a:endParaRPr>
          </a:p>
        </p:txBody>
      </p:sp>
      <p:sp>
        <p:nvSpPr>
          <p:cNvPr id="2" name="TextBox 1">
            <a:extLst>
              <a:ext uri="{FF2B5EF4-FFF2-40B4-BE49-F238E27FC236}">
                <a16:creationId xmlns:a16="http://schemas.microsoft.com/office/drawing/2014/main" id="{773F98D2-86F6-FF05-1029-41794F0F4390}"/>
              </a:ext>
            </a:extLst>
          </p:cNvPr>
          <p:cNvSpPr txBox="1"/>
          <p:nvPr/>
        </p:nvSpPr>
        <p:spPr>
          <a:xfrm>
            <a:off x="5257592" y="1200432"/>
            <a:ext cx="3657833" cy="1323439"/>
          </a:xfrm>
          <a:prstGeom prst="rect">
            <a:avLst/>
          </a:prstGeom>
          <a:noFill/>
        </p:spPr>
        <p:txBody>
          <a:bodyPr wrap="square" rtlCol="0">
            <a:spAutoFit/>
          </a:bodyPr>
          <a:lstStyle/>
          <a:p>
            <a:r>
              <a:rPr lang="en-US" sz="1600" b="1" dirty="0">
                <a:solidFill>
                  <a:schemeClr val="bg1"/>
                </a:solidFill>
                <a:latin typeface="DM Mono" panose="020B0509040201040103" pitchFamily="49" charset="77"/>
              </a:rPr>
              <a:t>Protocol</a:t>
            </a:r>
            <a:r>
              <a:rPr lang="en-US" sz="1600" dirty="0">
                <a:solidFill>
                  <a:schemeClr val="bg1"/>
                </a:solidFill>
                <a:latin typeface="DM Mono" panose="020B0509040201040103" pitchFamily="49" charset="77"/>
              </a:rPr>
              <a:t>:</a:t>
            </a:r>
            <a:r>
              <a:rPr lang="en-US" sz="1600" dirty="0">
                <a:solidFill>
                  <a:schemeClr val="tx2">
                    <a:lumMod val="90000"/>
                  </a:schemeClr>
                </a:solidFill>
                <a:latin typeface="DM Mono" panose="020B0509040201040103" pitchFamily="49" charset="77"/>
              </a:rPr>
              <a:t> </a:t>
            </a:r>
          </a:p>
          <a:p>
            <a:r>
              <a:rPr lang="en-US" sz="1600" dirty="0">
                <a:solidFill>
                  <a:schemeClr val="tx2">
                    <a:lumMod val="90000"/>
                  </a:schemeClr>
                </a:solidFill>
                <a:latin typeface="DM Mono" panose="020B0509040201040103" pitchFamily="49" charset="77"/>
              </a:rPr>
              <a:t>“A System of Rules that Explain the Correct Conduct and Procedures to be Followed…”</a:t>
            </a:r>
          </a:p>
        </p:txBody>
      </p:sp>
      <p:sp>
        <p:nvSpPr>
          <p:cNvPr id="9" name="TextBox 8">
            <a:extLst>
              <a:ext uri="{FF2B5EF4-FFF2-40B4-BE49-F238E27FC236}">
                <a16:creationId xmlns:a16="http://schemas.microsoft.com/office/drawing/2014/main" id="{B69D41BB-921A-046A-94EC-CEB06445C82A}"/>
              </a:ext>
            </a:extLst>
          </p:cNvPr>
          <p:cNvSpPr txBox="1"/>
          <p:nvPr/>
        </p:nvSpPr>
        <p:spPr>
          <a:xfrm>
            <a:off x="5257592" y="2941081"/>
            <a:ext cx="3458194" cy="1077218"/>
          </a:xfrm>
          <a:prstGeom prst="rect">
            <a:avLst/>
          </a:prstGeom>
          <a:noFill/>
        </p:spPr>
        <p:txBody>
          <a:bodyPr wrap="square" rtlCol="0">
            <a:spAutoFit/>
          </a:bodyPr>
          <a:lstStyle/>
          <a:p>
            <a:r>
              <a:rPr lang="en-US" sz="1600" b="1" dirty="0">
                <a:solidFill>
                  <a:schemeClr val="bg1"/>
                </a:solidFill>
                <a:latin typeface="DM Mono" panose="020B0509040201040103" pitchFamily="49" charset="77"/>
              </a:rPr>
              <a:t>Streams</a:t>
            </a:r>
            <a:r>
              <a:rPr lang="en-US" sz="1600" dirty="0">
                <a:solidFill>
                  <a:schemeClr val="bg1"/>
                </a:solidFill>
                <a:latin typeface="DM Mono" panose="020B0509040201040103" pitchFamily="49" charset="77"/>
              </a:rPr>
              <a:t>: </a:t>
            </a:r>
          </a:p>
          <a:p>
            <a:r>
              <a:rPr lang="en-US" sz="1600" dirty="0">
                <a:solidFill>
                  <a:schemeClr val="bg1">
                    <a:lumMod val="85000"/>
                  </a:schemeClr>
                </a:solidFill>
                <a:latin typeface="DM Mono" panose="020B0509040201040103" pitchFamily="49" charset="77"/>
              </a:rPr>
              <a:t>“A Continuous, or Pseudo-Continuous Flow of Unbounded Data”</a:t>
            </a:r>
          </a:p>
        </p:txBody>
      </p:sp>
      <p:sp>
        <p:nvSpPr>
          <p:cNvPr id="11" name="TextBox 10">
            <a:extLst>
              <a:ext uri="{FF2B5EF4-FFF2-40B4-BE49-F238E27FC236}">
                <a16:creationId xmlns:a16="http://schemas.microsoft.com/office/drawing/2014/main" id="{9B9DEE86-56C1-445D-DE6B-DDBB067612B2}"/>
              </a:ext>
            </a:extLst>
          </p:cNvPr>
          <p:cNvSpPr txBox="1"/>
          <p:nvPr/>
        </p:nvSpPr>
        <p:spPr>
          <a:xfrm>
            <a:off x="3984753" y="1655258"/>
            <a:ext cx="799878" cy="1446550"/>
          </a:xfrm>
          <a:prstGeom prst="rect">
            <a:avLst/>
          </a:prstGeom>
          <a:noFill/>
        </p:spPr>
        <p:txBody>
          <a:bodyPr wrap="square">
            <a:spAutoFit/>
          </a:bodyPr>
          <a:lstStyle/>
          <a:p>
            <a:r>
              <a:rPr lang="en-US" sz="8800" b="1" dirty="0">
                <a:solidFill>
                  <a:schemeClr val="bg1"/>
                </a:solidFill>
                <a:latin typeface="DM Mono" panose="020B0509040201040103" pitchFamily="49" charset="77"/>
              </a:rPr>
              <a:t>{</a:t>
            </a:r>
            <a:endParaRPr lang="en-US" sz="8800" dirty="0">
              <a:solidFill>
                <a:schemeClr val="bg1"/>
              </a:solidFill>
              <a:latin typeface="DM Mono" panose="020B0509040201040103" pitchFamily="49" charset="77"/>
            </a:endParaRPr>
          </a:p>
        </p:txBody>
      </p:sp>
      <p:sp>
        <p:nvSpPr>
          <p:cNvPr id="12" name="TextBox 11">
            <a:extLst>
              <a:ext uri="{FF2B5EF4-FFF2-40B4-BE49-F238E27FC236}">
                <a16:creationId xmlns:a16="http://schemas.microsoft.com/office/drawing/2014/main" id="{6707791F-FBDF-44DD-7522-896568D2E6BE}"/>
              </a:ext>
            </a:extLst>
          </p:cNvPr>
          <p:cNvSpPr txBox="1"/>
          <p:nvPr/>
        </p:nvSpPr>
        <p:spPr>
          <a:xfrm>
            <a:off x="228575" y="1655258"/>
            <a:ext cx="3657833" cy="1569660"/>
          </a:xfrm>
          <a:prstGeom prst="rect">
            <a:avLst/>
          </a:prstGeom>
          <a:noFill/>
        </p:spPr>
        <p:txBody>
          <a:bodyPr wrap="square" rtlCol="0">
            <a:spAutoFit/>
          </a:bodyPr>
          <a:lstStyle/>
          <a:p>
            <a:r>
              <a:rPr lang="en-US" sz="1600" b="1" dirty="0">
                <a:solidFill>
                  <a:schemeClr val="bg1"/>
                </a:solidFill>
                <a:latin typeface="DM Mono" panose="020B0509040201040103" pitchFamily="49" charset="77"/>
              </a:rPr>
              <a:t>Protocol Streams </a:t>
            </a:r>
            <a:r>
              <a:rPr lang="en-US" sz="1600" b="1" dirty="0">
                <a:solidFill>
                  <a:schemeClr val="bg1">
                    <a:lumMod val="75000"/>
                  </a:schemeClr>
                </a:solidFill>
                <a:latin typeface="DM Mono" panose="020B0509040201040103" pitchFamily="49" charset="77"/>
              </a:rPr>
              <a:t>provide consistent data quality in flight. Utilizing “</a:t>
            </a:r>
            <a:r>
              <a:rPr lang="en-US" sz="1600" b="1" dirty="0" err="1">
                <a:solidFill>
                  <a:schemeClr val="bg1">
                    <a:lumMod val="75000"/>
                  </a:schemeClr>
                </a:solidFill>
                <a:latin typeface="DM Mono" panose="020B0509040201040103" pitchFamily="49" charset="77"/>
              </a:rPr>
              <a:t>gRPC</a:t>
            </a:r>
            <a:r>
              <a:rPr lang="en-US" sz="1600" b="1" dirty="0">
                <a:solidFill>
                  <a:schemeClr val="bg1">
                    <a:lumMod val="75000"/>
                  </a:schemeClr>
                </a:solidFill>
                <a:latin typeface="DM Mono" panose="020B0509040201040103" pitchFamily="49" charset="77"/>
              </a:rPr>
              <a:t>”, our friend ”</a:t>
            </a:r>
            <a:r>
              <a:rPr lang="en-US" sz="1600" b="1" dirty="0" err="1">
                <a:solidFill>
                  <a:schemeClr val="bg1">
                    <a:lumMod val="75000"/>
                  </a:schemeClr>
                </a:solidFill>
                <a:latin typeface="DM Mono" panose="020B0509040201040103" pitchFamily="49" charset="77"/>
              </a:rPr>
              <a:t>protobuf</a:t>
            </a:r>
            <a:r>
              <a:rPr lang="en-US" sz="1600" b="1" dirty="0">
                <a:solidFill>
                  <a:schemeClr val="bg1">
                    <a:lumMod val="75000"/>
                  </a:schemeClr>
                </a:solidFill>
                <a:latin typeface="DM Mono" panose="020B0509040201040103" pitchFamily="49" charset="77"/>
              </a:rPr>
              <a:t>”, and the “</a:t>
            </a:r>
            <a:r>
              <a:rPr lang="en-US" sz="1600" b="1" dirty="0" err="1">
                <a:solidFill>
                  <a:schemeClr val="bg1">
                    <a:lumMod val="75000"/>
                  </a:schemeClr>
                </a:solidFill>
                <a:latin typeface="DM Mono" panose="020B0509040201040103" pitchFamily="49" charset="77"/>
              </a:rPr>
              <a:t>protovalidate</a:t>
            </a:r>
            <a:r>
              <a:rPr lang="en-US" sz="1600" b="1" dirty="0">
                <a:solidFill>
                  <a:schemeClr val="bg1">
                    <a:lumMod val="75000"/>
                  </a:schemeClr>
                </a:solidFill>
                <a:latin typeface="DM Mono" panose="020B0509040201040103" pitchFamily="49" charset="77"/>
              </a:rPr>
              <a:t>” library from </a:t>
            </a:r>
            <a:r>
              <a:rPr lang="en-US" sz="1600" b="1" dirty="0" err="1">
                <a:solidFill>
                  <a:schemeClr val="bg1">
                    <a:lumMod val="75000"/>
                  </a:schemeClr>
                </a:solidFill>
                <a:latin typeface="DM Mono" panose="020B0509040201040103" pitchFamily="49" charset="77"/>
              </a:rPr>
              <a:t>Buf</a:t>
            </a:r>
            <a:r>
              <a:rPr lang="en-US" sz="1600" b="1" dirty="0">
                <a:solidFill>
                  <a:schemeClr val="bg1">
                    <a:lumMod val="75000"/>
                  </a:schemeClr>
                </a:solidFill>
                <a:latin typeface="DM Mono" panose="020B0509040201040103" pitchFamily="49" charset="77"/>
              </a:rPr>
              <a:t>.</a:t>
            </a:r>
            <a:endParaRPr lang="en-US" sz="1600" dirty="0">
              <a:solidFill>
                <a:schemeClr val="bg1">
                  <a:lumMod val="75000"/>
                </a:schemeClr>
              </a:solidFill>
              <a:latin typeface="DM Mono" panose="020B0509040201040103" pitchFamily="49" charset="77"/>
            </a:endParaRPr>
          </a:p>
        </p:txBody>
      </p:sp>
      <p:sp>
        <p:nvSpPr>
          <p:cNvPr id="14" name="TextBox 13">
            <a:hlinkClick r:id="rId3"/>
            <a:extLst>
              <a:ext uri="{FF2B5EF4-FFF2-40B4-BE49-F238E27FC236}">
                <a16:creationId xmlns:a16="http://schemas.microsoft.com/office/drawing/2014/main" id="{CAAC0E95-A0FF-9B74-13D5-397CB6D4232C}"/>
              </a:ext>
            </a:extLst>
          </p:cNvPr>
          <p:cNvSpPr txBox="1"/>
          <p:nvPr/>
        </p:nvSpPr>
        <p:spPr>
          <a:xfrm>
            <a:off x="228575" y="4294649"/>
            <a:ext cx="3387461" cy="307777"/>
          </a:xfrm>
          <a:prstGeom prst="rect">
            <a:avLst/>
          </a:prstGeom>
          <a:noFill/>
        </p:spPr>
        <p:txBody>
          <a:bodyPr wrap="square">
            <a:spAutoFit/>
          </a:bodyPr>
          <a:lstStyle/>
          <a:p>
            <a:r>
              <a:rPr lang="en-US" dirty="0">
                <a:solidFill>
                  <a:schemeClr val="bg1">
                    <a:lumMod val="75000"/>
                  </a:schemeClr>
                </a:solidFill>
              </a:rPr>
              <a:t>https://</a:t>
            </a:r>
            <a:r>
              <a:rPr lang="en-US" dirty="0" err="1">
                <a:solidFill>
                  <a:schemeClr val="bg1">
                    <a:lumMod val="75000"/>
                  </a:schemeClr>
                </a:solidFill>
              </a:rPr>
              <a:t>github.com</a:t>
            </a:r>
            <a:r>
              <a:rPr lang="en-US" dirty="0">
                <a:solidFill>
                  <a:schemeClr val="bg1">
                    <a:lumMod val="75000"/>
                  </a:schemeClr>
                </a:solidFill>
              </a:rPr>
              <a:t>/</a:t>
            </a:r>
            <a:r>
              <a:rPr lang="en-US" dirty="0" err="1">
                <a:solidFill>
                  <a:schemeClr val="bg1">
                    <a:lumMod val="75000"/>
                  </a:schemeClr>
                </a:solidFill>
              </a:rPr>
              <a:t>bufbuild</a:t>
            </a:r>
            <a:r>
              <a:rPr lang="en-US" dirty="0">
                <a:solidFill>
                  <a:schemeClr val="bg1">
                    <a:lumMod val="75000"/>
                  </a:schemeClr>
                </a:solidFill>
              </a:rPr>
              <a:t>/</a:t>
            </a:r>
            <a:r>
              <a:rPr lang="en-US" dirty="0" err="1">
                <a:solidFill>
                  <a:schemeClr val="bg1">
                    <a:lumMod val="75000"/>
                  </a:schemeClr>
                </a:solidFill>
              </a:rPr>
              <a:t>protovalidate</a:t>
            </a:r>
            <a:endParaRPr lang="en-US" dirty="0">
              <a:solidFill>
                <a:schemeClr val="bg1">
                  <a:lumMod val="75000"/>
                </a:schemeClr>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943"/>
        <p:cNvGrpSpPr/>
        <p:nvPr/>
      </p:nvGrpSpPr>
      <p:grpSpPr>
        <a:xfrm>
          <a:off x="0" y="0"/>
          <a:ext cx="0" cy="0"/>
          <a:chOff x="0" y="0"/>
          <a:chExt cx="0" cy="0"/>
        </a:xfrm>
      </p:grpSpPr>
      <p:sp>
        <p:nvSpPr>
          <p:cNvPr id="946" name="Google Shape;946;p89"/>
          <p:cNvSpPr txBox="1">
            <a:spLocks noGrp="1"/>
          </p:cNvSpPr>
          <p:nvPr>
            <p:ph type="title"/>
          </p:nvPr>
        </p:nvSpPr>
        <p:spPr>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None/>
            </a:pPr>
            <a:r>
              <a:rPr lang="en-US" dirty="0">
                <a:solidFill>
                  <a:schemeClr val="bg1"/>
                </a:solidFill>
              </a:rPr>
              <a:t>Towards Reliable Streaming</a:t>
            </a:r>
          </a:p>
        </p:txBody>
      </p:sp>
      <p:sp>
        <p:nvSpPr>
          <p:cNvPr id="945" name="Google Shape;945;p89"/>
          <p:cNvSpPr txBox="1">
            <a:spLocks noGrp="1"/>
          </p:cNvSpPr>
          <p:nvPr>
            <p:ph type="sldNum" idx="12"/>
          </p:nvPr>
        </p:nvSpPr>
        <p:spPr>
          <a:prstGeom prst="rect">
            <a:avLst/>
          </a:prstGeom>
          <a:noFill/>
          <a:ln>
            <a:noFill/>
          </a:ln>
        </p:spPr>
        <p:txBody>
          <a:bodyPr spcFirstLastPara="1" wrap="square" lIns="0" tIns="0" rIns="0" bIns="0" anchor="t" anchorCtr="0">
            <a:noAutofit/>
          </a:bodyPr>
          <a:lstStyle/>
          <a:p>
            <a:pPr marL="0" lvl="0" indent="0" algn="r" rtl="0">
              <a:spcBef>
                <a:spcPts val="0"/>
              </a:spcBef>
              <a:spcAft>
                <a:spcPts val="0"/>
              </a:spcAft>
              <a:buClr>
                <a:srgbClr val="000000"/>
              </a:buClr>
              <a:buSzPts val="800"/>
              <a:buFont typeface="Arial"/>
              <a:buNone/>
            </a:pPr>
            <a:fld id="{00000000-1234-1234-1234-123412341234}" type="slidenum">
              <a:rPr lang="en">
                <a:solidFill>
                  <a:schemeClr val="accent5"/>
                </a:solidFill>
              </a:rPr>
              <a:t>7</a:t>
            </a:fld>
            <a:endParaRPr>
              <a:solidFill>
                <a:schemeClr val="accent5"/>
              </a:solidFill>
            </a:endParaRPr>
          </a:p>
        </p:txBody>
      </p:sp>
      <p:sp>
        <p:nvSpPr>
          <p:cNvPr id="947" name="Google Shape;947;p89"/>
          <p:cNvSpPr txBox="1">
            <a:spLocks noGrp="1"/>
          </p:cNvSpPr>
          <p:nvPr>
            <p:ph type="subTitle" idx="2"/>
          </p:nvPr>
        </p:nvSpPr>
        <p:spPr>
          <a:xfrm>
            <a:off x="231325" y="798400"/>
            <a:ext cx="8684100" cy="318549"/>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US" dirty="0">
                <a:solidFill>
                  <a:schemeClr val="accent6"/>
                </a:solidFill>
              </a:rPr>
              <a:t>Working Backwards from the Data</a:t>
            </a:r>
            <a:endParaRPr dirty="0">
              <a:solidFill>
                <a:schemeClr val="accent6"/>
              </a:solidFill>
            </a:endParaRPr>
          </a:p>
        </p:txBody>
      </p:sp>
      <p:sp>
        <p:nvSpPr>
          <p:cNvPr id="3" name="TextBox 2">
            <a:extLst>
              <a:ext uri="{FF2B5EF4-FFF2-40B4-BE49-F238E27FC236}">
                <a16:creationId xmlns:a16="http://schemas.microsoft.com/office/drawing/2014/main" id="{7400F548-08B1-6697-EEBE-DEE33E7F3FCD}"/>
              </a:ext>
            </a:extLst>
          </p:cNvPr>
          <p:cNvSpPr txBox="1"/>
          <p:nvPr/>
        </p:nvSpPr>
        <p:spPr>
          <a:xfrm>
            <a:off x="228589" y="1458599"/>
            <a:ext cx="3657833" cy="2369880"/>
          </a:xfrm>
          <a:prstGeom prst="rect">
            <a:avLst/>
          </a:prstGeom>
          <a:noFill/>
        </p:spPr>
        <p:txBody>
          <a:bodyPr wrap="square" rtlCol="0">
            <a:spAutoFit/>
          </a:bodyPr>
          <a:lstStyle/>
          <a:p>
            <a:r>
              <a:rPr lang="en-US" sz="1600" b="1" dirty="0" err="1">
                <a:solidFill>
                  <a:schemeClr val="accent6"/>
                </a:solidFill>
                <a:latin typeface="DM Mono" panose="020B0509040201040103" pitchFamily="49" charset="77"/>
              </a:rPr>
              <a:t>Protobuf</a:t>
            </a:r>
            <a:r>
              <a:rPr lang="en-US" sz="1600" b="1" dirty="0">
                <a:solidFill>
                  <a:schemeClr val="accent6"/>
                </a:solidFill>
                <a:latin typeface="DM Mono" panose="020B0509040201040103" pitchFamily="49" charset="77"/>
              </a:rPr>
              <a:t>:</a:t>
            </a:r>
            <a:r>
              <a:rPr lang="en-US" sz="1600" b="1" dirty="0">
                <a:solidFill>
                  <a:schemeClr val="bg1">
                    <a:lumMod val="85000"/>
                  </a:schemeClr>
                </a:solidFill>
                <a:latin typeface="DM Mono" panose="020B0509040201040103" pitchFamily="49" charset="77"/>
              </a:rPr>
              <a:t> </a:t>
            </a:r>
            <a:r>
              <a:rPr lang="en-US" sz="1600" b="1" dirty="0">
                <a:solidFill>
                  <a:schemeClr val="bg1">
                    <a:lumMod val="75000"/>
                  </a:schemeClr>
                </a:solidFill>
                <a:latin typeface="DM Mono" panose="020B0509040201040103" pitchFamily="49" charset="77"/>
              </a:rPr>
              <a:t>Provides Binary Serializable Structured Data. It’s type-safe, and language agnostic.</a:t>
            </a:r>
          </a:p>
          <a:p>
            <a:endParaRPr lang="en-US" sz="1600" b="1" dirty="0">
              <a:solidFill>
                <a:schemeClr val="bg1">
                  <a:lumMod val="75000"/>
                </a:schemeClr>
              </a:solidFill>
              <a:latin typeface="DM Mono" panose="020B0509040201040103" pitchFamily="49" charset="77"/>
            </a:endParaRPr>
          </a:p>
          <a:p>
            <a:r>
              <a:rPr lang="en-US" b="1" dirty="0">
                <a:solidFill>
                  <a:schemeClr val="bg1">
                    <a:lumMod val="75000"/>
                  </a:schemeClr>
                </a:solidFill>
                <a:latin typeface="DM Mono" panose="020B0509040201040103" pitchFamily="49" charset="77"/>
              </a:rPr>
              <a:t>* </a:t>
            </a:r>
            <a:r>
              <a:rPr lang="en-US" b="1" dirty="0" err="1">
                <a:solidFill>
                  <a:schemeClr val="bg1">
                    <a:lumMod val="75000"/>
                  </a:schemeClr>
                </a:solidFill>
                <a:latin typeface="DM Mono" panose="020B0509040201040103" pitchFamily="49" charset="77"/>
              </a:rPr>
              <a:t>Protobuf</a:t>
            </a:r>
            <a:r>
              <a:rPr lang="en-US" b="1" dirty="0">
                <a:solidFill>
                  <a:schemeClr val="bg1">
                    <a:lumMod val="75000"/>
                  </a:schemeClr>
                </a:solidFill>
                <a:latin typeface="DM Mono" panose="020B0509040201040103" pitchFamily="49" charset="77"/>
              </a:rPr>
              <a:t> is also Backwards and Forwards Compatible!</a:t>
            </a:r>
            <a:br>
              <a:rPr lang="en-US" sz="1600" b="1" dirty="0">
                <a:solidFill>
                  <a:schemeClr val="bg1">
                    <a:lumMod val="75000"/>
                  </a:schemeClr>
                </a:solidFill>
                <a:latin typeface="DM Mono" panose="020B0509040201040103" pitchFamily="49" charset="77"/>
              </a:rPr>
            </a:br>
            <a:br>
              <a:rPr lang="en-US" sz="1600" b="1" dirty="0">
                <a:solidFill>
                  <a:schemeClr val="bg1">
                    <a:lumMod val="75000"/>
                  </a:schemeClr>
                </a:solidFill>
                <a:latin typeface="DM Mono" panose="020B0509040201040103" pitchFamily="49" charset="77"/>
              </a:rPr>
            </a:br>
            <a:r>
              <a:rPr lang="en-US" sz="1200" b="1" dirty="0">
                <a:solidFill>
                  <a:schemeClr val="bg1">
                    <a:lumMod val="50000"/>
                  </a:schemeClr>
                </a:solidFill>
                <a:latin typeface="DM Mono" panose="020B0509040201040103" pitchFamily="49" charset="77"/>
              </a:rPr>
              <a:t>* Spark 3.4 introduced native support for </a:t>
            </a:r>
            <a:r>
              <a:rPr lang="en-US" sz="1200" b="1" dirty="0" err="1">
                <a:solidFill>
                  <a:schemeClr val="bg1">
                    <a:lumMod val="50000"/>
                  </a:schemeClr>
                </a:solidFill>
                <a:latin typeface="DM Mono" panose="020B0509040201040103" pitchFamily="49" charset="77"/>
              </a:rPr>
              <a:t>protobuf</a:t>
            </a:r>
            <a:r>
              <a:rPr lang="en-US" sz="1200" b="1" dirty="0">
                <a:solidFill>
                  <a:schemeClr val="bg1">
                    <a:lumMod val="50000"/>
                  </a:schemeClr>
                </a:solidFill>
                <a:latin typeface="DM Mono" panose="020B0509040201040103" pitchFamily="49" charset="77"/>
              </a:rPr>
              <a:t>.</a:t>
            </a:r>
          </a:p>
        </p:txBody>
      </p:sp>
      <p:pic>
        <p:nvPicPr>
          <p:cNvPr id="10" name="Picture 9" descr="A screenshot of a computer code&#10;&#10;Description automatically generated">
            <a:extLst>
              <a:ext uri="{FF2B5EF4-FFF2-40B4-BE49-F238E27FC236}">
                <a16:creationId xmlns:a16="http://schemas.microsoft.com/office/drawing/2014/main" id="{FFFD605B-FDA2-2F44-B44E-8C3DA82BDBEA}"/>
              </a:ext>
            </a:extLst>
          </p:cNvPr>
          <p:cNvPicPr>
            <a:picLocks noChangeAspect="1"/>
          </p:cNvPicPr>
          <p:nvPr/>
        </p:nvPicPr>
        <p:blipFill>
          <a:blip r:embed="rId3"/>
          <a:stretch>
            <a:fillRect/>
          </a:stretch>
        </p:blipFill>
        <p:spPr>
          <a:xfrm>
            <a:off x="4499764" y="1485002"/>
            <a:ext cx="4647188" cy="1943997"/>
          </a:xfrm>
          <a:prstGeom prst="rect">
            <a:avLst/>
          </a:prstGeom>
        </p:spPr>
      </p:pic>
    </p:spTree>
    <p:extLst>
      <p:ext uri="{BB962C8B-B14F-4D97-AF65-F5344CB8AC3E}">
        <p14:creationId xmlns:p14="http://schemas.microsoft.com/office/powerpoint/2010/main" val="12298418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796">
          <a:extLst>
            <a:ext uri="{FF2B5EF4-FFF2-40B4-BE49-F238E27FC236}">
              <a16:creationId xmlns:a16="http://schemas.microsoft.com/office/drawing/2014/main" id="{7BEE585A-E11F-0A1C-0AA0-1AB2D65E96B2}"/>
            </a:ext>
          </a:extLst>
        </p:cNvPr>
        <p:cNvGrpSpPr/>
        <p:nvPr/>
      </p:nvGrpSpPr>
      <p:grpSpPr>
        <a:xfrm>
          <a:off x="0" y="0"/>
          <a:ext cx="0" cy="0"/>
          <a:chOff x="0" y="0"/>
          <a:chExt cx="0" cy="0"/>
        </a:xfrm>
      </p:grpSpPr>
      <p:sp>
        <p:nvSpPr>
          <p:cNvPr id="797" name="Google Shape;797;p79">
            <a:extLst>
              <a:ext uri="{FF2B5EF4-FFF2-40B4-BE49-F238E27FC236}">
                <a16:creationId xmlns:a16="http://schemas.microsoft.com/office/drawing/2014/main" id="{EB2A41F9-6DF8-6384-C3D3-0C83DEA1027C}"/>
              </a:ext>
            </a:extLst>
          </p:cNvPr>
          <p:cNvSpPr txBox="1">
            <a:spLocks noGrp="1"/>
          </p:cNvSpPr>
          <p:nvPr>
            <p:ph type="sldNum" idx="12"/>
          </p:nvPr>
        </p:nvSpPr>
        <p:spPr>
          <a:prstGeom prst="rect">
            <a:avLst/>
          </a:prstGeom>
          <a:noFill/>
          <a:ln>
            <a:noFill/>
          </a:ln>
        </p:spPr>
        <p:txBody>
          <a:bodyPr spcFirstLastPara="1" wrap="square" lIns="0" tIns="0" rIns="0" bIns="0" anchor="t" anchorCtr="0">
            <a:noAutofit/>
          </a:bodyPr>
          <a:lstStyle/>
          <a:p>
            <a:pPr marL="0" lvl="0" indent="0" algn="r" rtl="0">
              <a:spcBef>
                <a:spcPts val="0"/>
              </a:spcBef>
              <a:spcAft>
                <a:spcPts val="0"/>
              </a:spcAft>
              <a:buClr>
                <a:srgbClr val="000000"/>
              </a:buClr>
              <a:buSzPts val="800"/>
              <a:buFont typeface="Arial"/>
              <a:buNone/>
            </a:pPr>
            <a:fld id="{00000000-1234-1234-1234-123412341234}" type="slidenum">
              <a:rPr lang="en"/>
              <a:t>8</a:t>
            </a:fld>
            <a:endParaRPr/>
          </a:p>
        </p:txBody>
      </p:sp>
      <p:sp>
        <p:nvSpPr>
          <p:cNvPr id="798" name="Google Shape;798;p79">
            <a:extLst>
              <a:ext uri="{FF2B5EF4-FFF2-40B4-BE49-F238E27FC236}">
                <a16:creationId xmlns:a16="http://schemas.microsoft.com/office/drawing/2014/main" id="{08C4FEF6-C250-A05C-93D8-A480C12754E8}"/>
              </a:ext>
            </a:extLst>
          </p:cNvPr>
          <p:cNvSpPr txBox="1">
            <a:spLocks noGrp="1"/>
          </p:cNvSpPr>
          <p:nvPr>
            <p:ph type="title"/>
          </p:nvPr>
        </p:nvSpPr>
        <p:spPr>
          <a:xfrm>
            <a:off x="961160" y="1257300"/>
            <a:ext cx="7221679" cy="2083377"/>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sz="3200" dirty="0" err="1">
                <a:solidFill>
                  <a:schemeClr val="tx2"/>
                </a:solidFill>
              </a:rPr>
              <a:t>Protobuf</a:t>
            </a:r>
            <a:r>
              <a:rPr lang="en-US" sz="3200" dirty="0">
                <a:solidFill>
                  <a:schemeClr val="tx2"/>
                </a:solidFill>
              </a:rPr>
              <a:t> is </a:t>
            </a:r>
            <a:r>
              <a:rPr lang="en-US" sz="3200" dirty="0">
                <a:solidFill>
                  <a:schemeClr val="accent6"/>
                </a:solidFill>
              </a:rPr>
              <a:t>type-safe</a:t>
            </a:r>
            <a:r>
              <a:rPr lang="en-US" sz="3200" dirty="0">
                <a:solidFill>
                  <a:schemeClr val="tx2"/>
                </a:solidFill>
              </a:rPr>
              <a:t>, which provides consistent structured data. It doesn’t however provide </a:t>
            </a:r>
            <a:r>
              <a:rPr lang="en-US" sz="3200" dirty="0">
                <a:solidFill>
                  <a:schemeClr val="accent6">
                    <a:lumMod val="75000"/>
                  </a:schemeClr>
                </a:solidFill>
              </a:rPr>
              <a:t>field-level consistency</a:t>
            </a:r>
            <a:r>
              <a:rPr lang="en-US" sz="3200" dirty="0">
                <a:solidFill>
                  <a:schemeClr val="tx2"/>
                </a:solidFill>
              </a:rPr>
              <a:t> out of the box…</a:t>
            </a:r>
            <a:endParaRPr sz="3200" dirty="0">
              <a:solidFill>
                <a:schemeClr val="tx2"/>
              </a:solidFill>
            </a:endParaRPr>
          </a:p>
        </p:txBody>
      </p:sp>
    </p:spTree>
    <p:extLst>
      <p:ext uri="{BB962C8B-B14F-4D97-AF65-F5344CB8AC3E}">
        <p14:creationId xmlns:p14="http://schemas.microsoft.com/office/powerpoint/2010/main" val="27663114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943"/>
        <p:cNvGrpSpPr/>
        <p:nvPr/>
      </p:nvGrpSpPr>
      <p:grpSpPr>
        <a:xfrm>
          <a:off x="0" y="0"/>
          <a:ext cx="0" cy="0"/>
          <a:chOff x="0" y="0"/>
          <a:chExt cx="0" cy="0"/>
        </a:xfrm>
      </p:grpSpPr>
      <p:sp>
        <p:nvSpPr>
          <p:cNvPr id="946" name="Google Shape;946;p89"/>
          <p:cNvSpPr txBox="1">
            <a:spLocks noGrp="1"/>
          </p:cNvSpPr>
          <p:nvPr>
            <p:ph type="title"/>
          </p:nvPr>
        </p:nvSpPr>
        <p:spPr>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None/>
            </a:pPr>
            <a:r>
              <a:rPr lang="en-US" dirty="0">
                <a:solidFill>
                  <a:schemeClr val="bg1"/>
                </a:solidFill>
              </a:rPr>
              <a:t>Towards Reliable Streaming</a:t>
            </a:r>
          </a:p>
        </p:txBody>
      </p:sp>
      <p:sp>
        <p:nvSpPr>
          <p:cNvPr id="945" name="Google Shape;945;p89"/>
          <p:cNvSpPr txBox="1">
            <a:spLocks noGrp="1"/>
          </p:cNvSpPr>
          <p:nvPr>
            <p:ph type="sldNum" idx="12"/>
          </p:nvPr>
        </p:nvSpPr>
        <p:spPr>
          <a:prstGeom prst="rect">
            <a:avLst/>
          </a:prstGeom>
          <a:noFill/>
          <a:ln>
            <a:noFill/>
          </a:ln>
        </p:spPr>
        <p:txBody>
          <a:bodyPr spcFirstLastPara="1" wrap="square" lIns="0" tIns="0" rIns="0" bIns="0" anchor="t" anchorCtr="0">
            <a:noAutofit/>
          </a:bodyPr>
          <a:lstStyle/>
          <a:p>
            <a:pPr marL="0" lvl="0" indent="0" algn="r" rtl="0">
              <a:spcBef>
                <a:spcPts val="0"/>
              </a:spcBef>
              <a:spcAft>
                <a:spcPts val="0"/>
              </a:spcAft>
              <a:buClr>
                <a:srgbClr val="000000"/>
              </a:buClr>
              <a:buSzPts val="800"/>
              <a:buFont typeface="Arial"/>
              <a:buNone/>
            </a:pPr>
            <a:fld id="{00000000-1234-1234-1234-123412341234}" type="slidenum">
              <a:rPr lang="en">
                <a:solidFill>
                  <a:schemeClr val="accent5"/>
                </a:solidFill>
              </a:rPr>
              <a:t>9</a:t>
            </a:fld>
            <a:endParaRPr>
              <a:solidFill>
                <a:schemeClr val="accent5"/>
              </a:solidFill>
            </a:endParaRPr>
          </a:p>
        </p:txBody>
      </p:sp>
      <p:sp>
        <p:nvSpPr>
          <p:cNvPr id="947" name="Google Shape;947;p89"/>
          <p:cNvSpPr txBox="1">
            <a:spLocks noGrp="1"/>
          </p:cNvSpPr>
          <p:nvPr>
            <p:ph type="subTitle" idx="2"/>
          </p:nvPr>
        </p:nvSpPr>
        <p:spPr>
          <a:xfrm>
            <a:off x="231325" y="798400"/>
            <a:ext cx="8684100" cy="318549"/>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US" dirty="0">
                <a:solidFill>
                  <a:schemeClr val="accent6"/>
                </a:solidFill>
              </a:rPr>
              <a:t>Ensuring the Data is Captured in the Correct State</a:t>
            </a:r>
            <a:endParaRPr dirty="0">
              <a:solidFill>
                <a:schemeClr val="accent6"/>
              </a:solidFill>
            </a:endParaRPr>
          </a:p>
        </p:txBody>
      </p:sp>
      <p:sp>
        <p:nvSpPr>
          <p:cNvPr id="3" name="TextBox 2">
            <a:extLst>
              <a:ext uri="{FF2B5EF4-FFF2-40B4-BE49-F238E27FC236}">
                <a16:creationId xmlns:a16="http://schemas.microsoft.com/office/drawing/2014/main" id="{7400F548-08B1-6697-EEBE-DEE33E7F3FCD}"/>
              </a:ext>
            </a:extLst>
          </p:cNvPr>
          <p:cNvSpPr txBox="1"/>
          <p:nvPr/>
        </p:nvSpPr>
        <p:spPr>
          <a:xfrm>
            <a:off x="228589" y="1458599"/>
            <a:ext cx="3657833" cy="1600438"/>
          </a:xfrm>
          <a:prstGeom prst="rect">
            <a:avLst/>
          </a:prstGeom>
          <a:noFill/>
        </p:spPr>
        <p:txBody>
          <a:bodyPr wrap="square" rtlCol="0">
            <a:spAutoFit/>
          </a:bodyPr>
          <a:lstStyle/>
          <a:p>
            <a:r>
              <a:rPr lang="en-US" b="1" dirty="0" err="1">
                <a:solidFill>
                  <a:schemeClr val="accent6"/>
                </a:solidFill>
                <a:latin typeface="DM Mono" panose="020B0509040201040103" pitchFamily="49" charset="77"/>
              </a:rPr>
              <a:t>Protovalidate</a:t>
            </a:r>
            <a:r>
              <a:rPr lang="en-US" b="1" dirty="0">
                <a:solidFill>
                  <a:schemeClr val="accent6"/>
                </a:solidFill>
                <a:latin typeface="DM Mono" panose="020B0509040201040103" pitchFamily="49" charset="77"/>
              </a:rPr>
              <a:t>:</a:t>
            </a:r>
            <a:r>
              <a:rPr lang="en-US" b="1" dirty="0">
                <a:solidFill>
                  <a:schemeClr val="accent4"/>
                </a:solidFill>
                <a:latin typeface="DM Mono" panose="020B0509040201040103" pitchFamily="49" charset="77"/>
              </a:rPr>
              <a:t> </a:t>
            </a:r>
            <a:r>
              <a:rPr lang="en-US" b="1" dirty="0">
                <a:solidFill>
                  <a:schemeClr val="bg1">
                    <a:lumMod val="65000"/>
                  </a:schemeClr>
                </a:solidFill>
                <a:latin typeface="DM Mono" panose="020B0509040201040103" pitchFamily="49" charset="77"/>
              </a:rPr>
              <a:t>Provides the missing piece of the </a:t>
            </a:r>
            <a:r>
              <a:rPr lang="en-US" b="1" dirty="0" err="1">
                <a:solidFill>
                  <a:schemeClr val="bg1">
                    <a:lumMod val="65000"/>
                  </a:schemeClr>
                </a:solidFill>
                <a:latin typeface="DM Mono" panose="020B0509040201040103" pitchFamily="49" charset="77"/>
              </a:rPr>
              <a:t>protobuf</a:t>
            </a:r>
            <a:r>
              <a:rPr lang="en-US" b="1" dirty="0">
                <a:solidFill>
                  <a:schemeClr val="bg1">
                    <a:lumMod val="65000"/>
                  </a:schemeClr>
                </a:solidFill>
                <a:latin typeface="DM Mono" panose="020B0509040201040103" pitchFamily="49" charset="77"/>
              </a:rPr>
              <a:t>-pie by </a:t>
            </a:r>
            <a:r>
              <a:rPr lang="en-US" b="1" dirty="0">
                <a:solidFill>
                  <a:schemeClr val="bg1">
                    <a:lumMod val="95000"/>
                  </a:schemeClr>
                </a:solidFill>
                <a:latin typeface="DM Mono" panose="020B0509040201040103" pitchFamily="49" charset="77"/>
              </a:rPr>
              <a:t>Bringing field-level validation rules</a:t>
            </a:r>
            <a:r>
              <a:rPr lang="en-US" b="1" dirty="0">
                <a:solidFill>
                  <a:schemeClr val="bg1">
                    <a:lumMod val="65000"/>
                  </a:schemeClr>
                </a:solidFill>
                <a:latin typeface="DM Mono" panose="020B0509040201040103" pitchFamily="49" charset="77"/>
              </a:rPr>
              <a:t>, including conditional expressions utilizing Google CEL (common expression language).</a:t>
            </a:r>
            <a:endParaRPr lang="en-US" dirty="0">
              <a:solidFill>
                <a:schemeClr val="bg1">
                  <a:lumMod val="65000"/>
                </a:schemeClr>
              </a:solidFill>
              <a:latin typeface="DM Mono" panose="020B0509040201040103" pitchFamily="49" charset="77"/>
            </a:endParaRPr>
          </a:p>
        </p:txBody>
      </p:sp>
      <p:pic>
        <p:nvPicPr>
          <p:cNvPr id="6" name="Picture 5" descr="A screenshot of a computer code&#10;&#10;Description automatically generated">
            <a:extLst>
              <a:ext uri="{FF2B5EF4-FFF2-40B4-BE49-F238E27FC236}">
                <a16:creationId xmlns:a16="http://schemas.microsoft.com/office/drawing/2014/main" id="{02AF668C-61F5-24D6-1C51-B1A1104850F3}"/>
              </a:ext>
            </a:extLst>
          </p:cNvPr>
          <p:cNvPicPr>
            <a:picLocks noChangeAspect="1"/>
          </p:cNvPicPr>
          <p:nvPr/>
        </p:nvPicPr>
        <p:blipFill>
          <a:blip r:embed="rId3"/>
          <a:stretch>
            <a:fillRect/>
          </a:stretch>
        </p:blipFill>
        <p:spPr>
          <a:xfrm>
            <a:off x="3759547" y="2541003"/>
            <a:ext cx="5384453" cy="1032279"/>
          </a:xfrm>
          <a:prstGeom prst="rect">
            <a:avLst/>
          </a:prstGeom>
        </p:spPr>
      </p:pic>
      <p:sp>
        <p:nvSpPr>
          <p:cNvPr id="8" name="TextBox 7">
            <a:extLst>
              <a:ext uri="{FF2B5EF4-FFF2-40B4-BE49-F238E27FC236}">
                <a16:creationId xmlns:a16="http://schemas.microsoft.com/office/drawing/2014/main" id="{CF68AEF4-F0D5-FA15-0AE3-AFE3B7A2AED5}"/>
              </a:ext>
            </a:extLst>
          </p:cNvPr>
          <p:cNvSpPr txBox="1"/>
          <p:nvPr/>
        </p:nvSpPr>
        <p:spPr>
          <a:xfrm>
            <a:off x="4989139" y="3719591"/>
            <a:ext cx="4577194" cy="246221"/>
          </a:xfrm>
          <a:prstGeom prst="rect">
            <a:avLst/>
          </a:prstGeom>
          <a:noFill/>
        </p:spPr>
        <p:txBody>
          <a:bodyPr wrap="square">
            <a:spAutoFit/>
          </a:bodyPr>
          <a:lstStyle/>
          <a:p>
            <a:r>
              <a:rPr lang="en-US" sz="1000" b="1" dirty="0">
                <a:solidFill>
                  <a:schemeClr val="bg1">
                    <a:lumMod val="75000"/>
                  </a:schemeClr>
                </a:solidFill>
                <a:latin typeface="DM Mono" panose="020B0509040201040103" pitchFamily="49" charset="77"/>
              </a:rPr>
              <a:t>^ prevents bad timestamps from breaking timeseries </a:t>
            </a:r>
            <a:endParaRPr lang="en-US" sz="1000" dirty="0"/>
          </a:p>
        </p:txBody>
      </p:sp>
      <p:sp>
        <p:nvSpPr>
          <p:cNvPr id="12" name="TextBox 11">
            <a:hlinkClick r:id="rId4"/>
            <a:extLst>
              <a:ext uri="{FF2B5EF4-FFF2-40B4-BE49-F238E27FC236}">
                <a16:creationId xmlns:a16="http://schemas.microsoft.com/office/drawing/2014/main" id="{0188DA8D-91F3-DF00-927F-5B512E556C76}"/>
              </a:ext>
            </a:extLst>
          </p:cNvPr>
          <p:cNvSpPr txBox="1"/>
          <p:nvPr/>
        </p:nvSpPr>
        <p:spPr>
          <a:xfrm>
            <a:off x="270166" y="4370551"/>
            <a:ext cx="2930236" cy="307777"/>
          </a:xfrm>
          <a:prstGeom prst="rect">
            <a:avLst/>
          </a:prstGeom>
          <a:noFill/>
        </p:spPr>
        <p:txBody>
          <a:bodyPr wrap="square">
            <a:spAutoFit/>
          </a:bodyPr>
          <a:lstStyle/>
          <a:p>
            <a:r>
              <a:rPr lang="en-US" dirty="0">
                <a:solidFill>
                  <a:schemeClr val="accent4"/>
                </a:solidFill>
                <a:hlinkClick r:id="rId4"/>
              </a:rPr>
              <a:t>https://</a:t>
            </a:r>
            <a:r>
              <a:rPr lang="en-US" dirty="0" err="1">
                <a:solidFill>
                  <a:schemeClr val="accent4"/>
                </a:solidFill>
                <a:hlinkClick r:id="rId4"/>
              </a:rPr>
              <a:t>github.com</a:t>
            </a:r>
            <a:r>
              <a:rPr lang="en-US" dirty="0">
                <a:solidFill>
                  <a:schemeClr val="accent4"/>
                </a:solidFill>
                <a:hlinkClick r:id="rId4"/>
              </a:rPr>
              <a:t>/google/</a:t>
            </a:r>
            <a:r>
              <a:rPr lang="en-US" dirty="0" err="1">
                <a:solidFill>
                  <a:schemeClr val="accent4"/>
                </a:solidFill>
                <a:hlinkClick r:id="rId4"/>
              </a:rPr>
              <a:t>cel</a:t>
            </a:r>
            <a:r>
              <a:rPr lang="en-US" dirty="0">
                <a:solidFill>
                  <a:schemeClr val="accent4"/>
                </a:solidFill>
                <a:hlinkClick r:id="rId4"/>
              </a:rPr>
              <a:t>-spec</a:t>
            </a:r>
            <a:endParaRPr lang="en-US" dirty="0">
              <a:solidFill>
                <a:schemeClr val="accent4"/>
              </a:solidFill>
            </a:endParaRPr>
          </a:p>
        </p:txBody>
      </p:sp>
    </p:spTree>
    <p:extLst>
      <p:ext uri="{BB962C8B-B14F-4D97-AF65-F5344CB8AC3E}">
        <p14:creationId xmlns:p14="http://schemas.microsoft.com/office/powerpoint/2010/main" val="3472699175"/>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19028</TotalTime>
  <Words>4273</Words>
  <Application>Microsoft Macintosh PowerPoint</Application>
  <PresentationFormat>On-screen Show (16:9)</PresentationFormat>
  <Paragraphs>491</Paragraphs>
  <Slides>34</Slides>
  <Notes>34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34</vt:i4>
      </vt:variant>
    </vt:vector>
  </HeadingPairs>
  <TitlesOfParts>
    <vt:vector size="39" baseType="lpstr">
      <vt:lpstr>DM Mono</vt:lpstr>
      <vt:lpstr>DM Mono Light</vt:lpstr>
      <vt:lpstr>Arial</vt:lpstr>
      <vt:lpstr>Inter</vt:lpstr>
      <vt:lpstr>Simple Light</vt:lpstr>
      <vt:lpstr>EFFECTIVE LAKEHOUSE STREAMING </vt:lpstr>
      <vt:lpstr>Introduction</vt:lpstr>
      <vt:lpstr>Preparing for our Journey</vt:lpstr>
      <vt:lpstr>Shifting from Batch-Oriented to Streaming-First requires a paradigm shift for our Mental Models (and for our applications). </vt:lpstr>
      <vt:lpstr>Ingestion Architecture</vt:lpstr>
      <vt:lpstr>Towards Reliable Streaming</vt:lpstr>
      <vt:lpstr>Towards Reliable Streaming</vt:lpstr>
      <vt:lpstr>Protobuf is type-safe, which provides consistent structured data. It doesn’t however provide field-level consistency out of the box…</vt:lpstr>
      <vt:lpstr>Towards Reliable Streaming</vt:lpstr>
      <vt:lpstr>Towards Reliable Streaming</vt:lpstr>
      <vt:lpstr>What does it take to build a reliable ingestion platform? </vt:lpstr>
      <vt:lpstr>Buf Connect Service</vt:lpstr>
      <vt:lpstr>Buf Connect Service</vt:lpstr>
      <vt:lpstr>Buf Connect Service</vt:lpstr>
      <vt:lpstr>Buf Connect Service</vt:lpstr>
      <vt:lpstr>Consistent Data Ingestion </vt:lpstr>
      <vt:lpstr>The Protocol Streams pattern greatly simplify initial ingestion into the Lakehouse  </vt:lpstr>
      <vt:lpstr>Lakehouse Design Patterns</vt:lpstr>
      <vt:lpstr>Tin-Layer Pattern: Medallion</vt:lpstr>
      <vt:lpstr>Tin-Layer Pattern: Medallion</vt:lpstr>
      <vt:lpstr>Tin-Layer Pattern: Medallion</vt:lpstr>
      <vt:lpstr>Connecting the Streaming Dots </vt:lpstr>
      <vt:lpstr>Streaming Medallion Architecture</vt:lpstr>
      <vt:lpstr>Triggering Patterns</vt:lpstr>
      <vt:lpstr>Triggering Patterns</vt:lpstr>
      <vt:lpstr>Triggering Patterns</vt:lpstr>
      <vt:lpstr>Streaming Medallion Architecture</vt:lpstr>
      <vt:lpstr>From Tin-&gt;X Pattern: Medallion</vt:lpstr>
      <vt:lpstr>From Tin-X Pattern: Medallion</vt:lpstr>
      <vt:lpstr>From Tin-X Pattern: Medallion</vt:lpstr>
      <vt:lpstr>Reliable Transformations</vt:lpstr>
      <vt:lpstr>From Tin-&gt;X, and X -&gt; Anything</vt:lpstr>
      <vt:lpstr>Delivering End to End Trust Networks</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INSTRUCTIONS</dc:title>
  <cp:lastModifiedBy>Scott Haines</cp:lastModifiedBy>
  <cp:revision>50</cp:revision>
  <dcterms:modified xsi:type="dcterms:W3CDTF">2024-10-19T21:22:25Z</dcterms:modified>
</cp:coreProperties>
</file>